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8EFB8A-5B48-4E2F-B175-FB0D58D61BEC}" v="3" dt="2021-01-08T12:07:03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E8BBA-E77F-4891-A7EA-D3A8B2CFC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9369413-7AF0-43FF-B007-FED0E5F94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4B89C4-D14A-45E2-B07C-43F1C492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C85C384-B654-4DAA-B828-FF7EF62B3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8D4EF0-2D84-4ABA-B0A9-FE1518D6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8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48E925-DDE6-4507-B764-B3ED5A7B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000DA55-F2D2-492B-8713-FECC475B3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CF84DB1-017E-4093-8F64-9668E474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7448F83-A507-4226-9032-2D3FB6E6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A8D99-E6C6-4B23-87A1-E0E64B0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93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AB824D9D-F0F1-4E53-90C9-2BFC5B475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A15C504-0A4A-4339-8677-02837B9C3C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AAFF7D-68B3-4621-96CA-513C08888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766D2C-7729-4324-B11F-D4E44112D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C6859D1-8EB4-48AB-8069-6A191938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5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A3D78D-9FFD-4EA1-A598-A8D840798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EFFE0C4-2376-4F84-B4DF-E0FC370F3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208DE79-B8F3-4045-9597-21123265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235D1A9-0AC8-46B4-8936-320376CB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64B1A9A-4860-40BA-833E-85EEADED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0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13581E-B978-4D57-A92F-E03226C3B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A81C6F-0B85-4C40-B392-92C8ABD5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AEF444-0DD8-49C9-AFFF-E8EC0B4D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25EEF1F-E6B9-4472-BC89-14D55A28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BF332DD-5D6B-484B-98D6-C184796E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7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95692-BD26-4856-AE36-ABEE59B9F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6D6BD7-693A-4538-AD42-9956981C8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83F1BBD1-E01B-4543-BA0F-B2A59D46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FAF4983-0A71-4586-8A07-9956FB89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98B1052-CB0C-45DC-BD2F-B2E53671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210059E5-5344-4823-B621-D874577C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7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B30BB9-71C8-4B8C-BE74-3D01FA95B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FB1E4A7-9327-46A1-AF0C-ED60F2187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ADCF703A-5134-4980-8AEE-482F4687D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F1C74973-D2A5-46D6-8273-1E0851B5B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8C422D2-5A9D-4A52-B1F4-51B650F8A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113F853-2D4F-4D53-BDBF-D9C98765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F3C6E76-4F8C-49BC-BB81-D28EB4C9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CBE8DB-ECD8-4FC4-B88D-5DEC0C53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97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AEA15-A660-4DF7-BC4A-3BFCD4FD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DFD0AC3-FC2E-4393-B520-6FA8C4AD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0B3B7C00-A903-4465-8012-9EF87D1B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046920F-4ADD-405E-B344-3AB44B64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3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96D70AA-0012-4808-9A62-112C9514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29331BC-E89D-48AF-84B6-739CB991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248210-E85E-4E69-B02E-6820DAE38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8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96705-4860-49A3-BB50-A4104FAD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B07021-D106-41F4-921A-B9D387AD0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B8739A5-1824-4DDD-9185-7C073009B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6C1CB38-09A9-48AC-AEA5-0D5DC52E8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4355B93-C797-4B00-8113-5931E4BC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25A9F47-E026-46EA-B5E2-6926B786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07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E5E52-3FD7-4737-868D-8AA8364E2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E74E112-82A7-416D-BC85-4F74D2507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3FDDCC9-5939-43BE-9839-8FFEF33E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72A7DEB-CBB5-4757-8D87-DCC5EB7D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9CA10E3-B39A-4B18-8781-173246853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47B011D-A7DC-4C7E-9F65-371272727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C74F175F-2E60-43D7-809A-37D31D59D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6EE8813-9CF9-46D1-9CB7-99822CED4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4E04853-18F3-47F8-879E-AAFF8C06FE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7126B-83A2-4554-A862-AC235B7D40B6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97D392-DDDB-414B-A39B-30477383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EC3BF66-D261-4A5C-A666-028DC1434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9EE9-2685-434E-B14B-06BEC182194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2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That nagging cough - Harvard Health">
            <a:extLst>
              <a:ext uri="{FF2B5EF4-FFF2-40B4-BE49-F238E27FC236}">
                <a16:creationId xmlns:a16="http://schemas.microsoft.com/office/drawing/2014/main" id="{CBFF9BE3-1F05-4062-AD87-3A0178E5E1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 bwMode="auto">
          <a:xfrm>
            <a:off x="3084945" y="10"/>
            <a:ext cx="910705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85C76556-7C57-4825-AF38-ADA46F690B69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latin typeface="+mj-lt"/>
                <a:ea typeface="+mj-ea"/>
                <a:cs typeface="+mj-cs"/>
              </a:rPr>
              <a:t>Corona Spread </a:t>
            </a:r>
            <a:r>
              <a:rPr lang="en-US" sz="4800" dirty="0" err="1">
                <a:latin typeface="+mj-lt"/>
                <a:ea typeface="+mj-ea"/>
                <a:cs typeface="+mj-cs"/>
              </a:rPr>
              <a:t>Predicition</a:t>
            </a:r>
            <a:endParaRPr lang="en-US" sz="4800">
              <a:latin typeface="+mj-lt"/>
              <a:ea typeface="+mj-ea"/>
              <a:cs typeface="+mj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6472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79D85-DAE6-4138-B2B8-922EAACA5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Eksperiment idé // Problemformulering	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C169F3-EA1F-4BA5-9259-B15F353D5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510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da-DK" i="1" dirty="0"/>
              <a:t>Ved brug af et Neuralt Netværk, med fokus på en LSTM model, hvor præcist kan dette forudsige smittetallet for COVID-19 og hvor stor en betydning har yderligere data fra DMI på kvaliteten af forudsigelsen</a:t>
            </a:r>
            <a:r>
              <a:rPr lang="da-DK" dirty="0"/>
              <a:t>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52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6844F-EA9A-4E32-8362-41D6AEFF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Ekesperiment</a:t>
            </a:r>
            <a:r>
              <a:rPr lang="da-DK" dirty="0"/>
              <a:t> Design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8CC3D5-422A-4844-85D1-973E7EC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Data:</a:t>
            </a:r>
            <a:endParaRPr lang="en-US" sz="2000" dirty="0"/>
          </a:p>
          <a:p>
            <a:pPr lvl="1"/>
            <a:r>
              <a:rPr lang="en-US" sz="1800" dirty="0"/>
              <a:t>SSI (</a:t>
            </a:r>
            <a:r>
              <a:rPr lang="en-US" sz="1800" dirty="0" err="1"/>
              <a:t>Smittetal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DMI (</a:t>
            </a:r>
            <a:r>
              <a:rPr lang="en-US" sz="1800" dirty="0" err="1"/>
              <a:t>Vejrdata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2000" dirty="0"/>
              <a:t>Model:</a:t>
            </a:r>
          </a:p>
          <a:p>
            <a:pPr lvl="1"/>
            <a:r>
              <a:rPr lang="en-US" sz="1800" dirty="0"/>
              <a:t>LSTM (Long Short-Term Memory)</a:t>
            </a:r>
          </a:p>
          <a:p>
            <a:pPr marL="0" indent="0">
              <a:buNone/>
            </a:pPr>
            <a:r>
              <a:rPr lang="en-US" sz="2000" dirty="0" err="1"/>
              <a:t>Fremgangsmåde</a:t>
            </a:r>
            <a:r>
              <a:rPr lang="en-US" sz="2000" dirty="0"/>
              <a:t>:</a:t>
            </a:r>
          </a:p>
          <a:p>
            <a:pPr lvl="1"/>
            <a:r>
              <a:rPr lang="en-US" sz="1800" dirty="0" err="1"/>
              <a:t>Databehandling</a:t>
            </a:r>
            <a:r>
              <a:rPr lang="en-US" sz="1800" dirty="0"/>
              <a:t>, Data </a:t>
            </a:r>
            <a:r>
              <a:rPr lang="en-US" sz="1800" dirty="0" err="1"/>
              <a:t>skal</a:t>
            </a:r>
            <a:r>
              <a:rPr lang="en-US" sz="1800" dirty="0"/>
              <a:t> </a:t>
            </a:r>
            <a:r>
              <a:rPr lang="en-US" sz="1800" dirty="0" err="1"/>
              <a:t>være</a:t>
            </a:r>
            <a:r>
              <a:rPr lang="en-US" sz="1800" dirty="0"/>
              <a:t> </a:t>
            </a:r>
            <a:r>
              <a:rPr lang="en-US" sz="1800" dirty="0" err="1"/>
              <a:t>repræsenterbar</a:t>
            </a:r>
            <a:r>
              <a:rPr lang="en-US" sz="1800" dirty="0"/>
              <a:t> for den </a:t>
            </a:r>
            <a:r>
              <a:rPr lang="en-US" sz="1800" dirty="0" err="1"/>
              <a:t>egentlige</a:t>
            </a:r>
            <a:r>
              <a:rPr lang="en-US" sz="1800" dirty="0"/>
              <a:t> </a:t>
            </a:r>
            <a:r>
              <a:rPr lang="en-US" sz="1800" dirty="0" err="1"/>
              <a:t>historiske</a:t>
            </a:r>
            <a:r>
              <a:rPr lang="en-US" sz="1800" dirty="0"/>
              <a:t> </a:t>
            </a:r>
            <a:r>
              <a:rPr lang="en-US" sz="1800" dirty="0" err="1"/>
              <a:t>udvikling</a:t>
            </a:r>
            <a:endParaRPr lang="en-US" sz="1800" dirty="0"/>
          </a:p>
          <a:p>
            <a:pPr lvl="2"/>
            <a:r>
              <a:rPr lang="en-US" sz="1400" dirty="0"/>
              <a:t>Her har vi et problem med SSI Data da </a:t>
            </a:r>
            <a:r>
              <a:rPr lang="en-US" sz="1400" dirty="0" err="1"/>
              <a:t>deres</a:t>
            </a:r>
            <a:r>
              <a:rPr lang="en-US" sz="1400" dirty="0"/>
              <a:t> </a:t>
            </a:r>
            <a:r>
              <a:rPr lang="en-US" sz="1400" dirty="0" err="1"/>
              <a:t>sidste</a:t>
            </a:r>
            <a:r>
              <a:rPr lang="en-US" sz="1400" dirty="0"/>
              <a:t> 2 </a:t>
            </a:r>
            <a:r>
              <a:rPr lang="en-US" sz="1400" dirty="0" err="1"/>
              <a:t>dages</a:t>
            </a:r>
            <a:r>
              <a:rPr lang="en-US" sz="1400" dirty="0"/>
              <a:t> data </a:t>
            </a:r>
            <a:r>
              <a:rPr lang="en-US" sz="1400" dirty="0" err="1"/>
              <a:t>ikke</a:t>
            </a:r>
            <a:r>
              <a:rPr lang="en-US" sz="1400" dirty="0"/>
              <a:t> er 100% </a:t>
            </a:r>
            <a:r>
              <a:rPr lang="en-US" sz="1400" dirty="0" err="1"/>
              <a:t>opdateret</a:t>
            </a:r>
            <a:endParaRPr lang="en-US" sz="1400" dirty="0"/>
          </a:p>
          <a:p>
            <a:pPr lvl="1"/>
            <a:r>
              <a:rPr lang="en-US" sz="1800" dirty="0"/>
              <a:t>Model-Fitting, vi </a:t>
            </a:r>
            <a:r>
              <a:rPr lang="en-US" sz="1800" dirty="0" err="1"/>
              <a:t>skal</a:t>
            </a:r>
            <a:r>
              <a:rPr lang="en-US" sz="1800" dirty="0"/>
              <a:t> tune </a:t>
            </a:r>
            <a:r>
              <a:rPr lang="en-US" sz="1800" dirty="0" err="1"/>
              <a:t>på</a:t>
            </a:r>
            <a:r>
              <a:rPr lang="en-US" sz="1800" dirty="0"/>
              <a:t> </a:t>
            </a:r>
            <a:r>
              <a:rPr lang="en-US" sz="1800" dirty="0" err="1"/>
              <a:t>vores</a:t>
            </a:r>
            <a:r>
              <a:rPr lang="en-US" sz="1800" dirty="0"/>
              <a:t> variable </a:t>
            </a:r>
            <a:r>
              <a:rPr lang="en-US" sz="1800" dirty="0" err="1"/>
              <a:t>og</a:t>
            </a:r>
            <a:r>
              <a:rPr lang="en-US" sz="1800" dirty="0"/>
              <a:t> </a:t>
            </a:r>
            <a:r>
              <a:rPr lang="en-US" sz="1800" dirty="0" err="1"/>
              <a:t>finde</a:t>
            </a:r>
            <a:r>
              <a:rPr lang="en-US" sz="1800" dirty="0"/>
              <a:t> den </a:t>
            </a:r>
            <a:r>
              <a:rPr lang="en-US" sz="1800" dirty="0" err="1"/>
              <a:t>optimale</a:t>
            </a:r>
            <a:r>
              <a:rPr lang="en-US" sz="1800" dirty="0"/>
              <a:t> combination med </a:t>
            </a:r>
            <a:r>
              <a:rPr lang="en-US" sz="1800" dirty="0" err="1"/>
              <a:t>lavest</a:t>
            </a:r>
            <a:r>
              <a:rPr lang="en-US" sz="1800" dirty="0"/>
              <a:t> loss</a:t>
            </a:r>
          </a:p>
          <a:p>
            <a:pPr lvl="1"/>
            <a:r>
              <a:rPr lang="en-US" sz="1800" dirty="0" err="1"/>
              <a:t>Første</a:t>
            </a:r>
            <a:r>
              <a:rPr lang="en-US" sz="1800" dirty="0"/>
              <a:t> fitter vi </a:t>
            </a:r>
            <a:r>
              <a:rPr lang="en-US" sz="1800" dirty="0" err="1"/>
              <a:t>udelukkende</a:t>
            </a:r>
            <a:r>
              <a:rPr lang="en-US" sz="1800" dirty="0"/>
              <a:t> </a:t>
            </a:r>
            <a:r>
              <a:rPr lang="en-US" sz="1800" dirty="0" err="1"/>
              <a:t>på</a:t>
            </a:r>
            <a:r>
              <a:rPr lang="en-US" sz="1800" dirty="0"/>
              <a:t> SSI data </a:t>
            </a:r>
            <a:r>
              <a:rPr lang="en-US" sz="1800" dirty="0" err="1"/>
              <a:t>og</a:t>
            </a:r>
            <a:r>
              <a:rPr lang="en-US" sz="1800" dirty="0"/>
              <a:t> finder </a:t>
            </a:r>
            <a:r>
              <a:rPr lang="en-US" sz="1800" dirty="0" err="1"/>
              <a:t>vores</a:t>
            </a:r>
            <a:r>
              <a:rPr lang="en-US" sz="1800" dirty="0"/>
              <a:t> </a:t>
            </a:r>
            <a:r>
              <a:rPr lang="en-US" sz="1800" dirty="0" err="1"/>
              <a:t>optimale</a:t>
            </a:r>
            <a:r>
              <a:rPr lang="en-US" sz="1800" dirty="0"/>
              <a:t> model</a:t>
            </a:r>
          </a:p>
          <a:p>
            <a:pPr lvl="1"/>
            <a:r>
              <a:rPr lang="en-US" sz="1800" dirty="0" err="1"/>
              <a:t>Derefter</a:t>
            </a:r>
            <a:r>
              <a:rPr lang="en-US" sz="1800" dirty="0"/>
              <a:t> fitter vi med data </a:t>
            </a:r>
            <a:r>
              <a:rPr lang="en-US" sz="1800" dirty="0" err="1"/>
              <a:t>fra</a:t>
            </a:r>
            <a:r>
              <a:rPr lang="en-US" sz="1800" dirty="0"/>
              <a:t> DMI </a:t>
            </a:r>
            <a:r>
              <a:rPr lang="en-US" sz="1800" dirty="0" err="1"/>
              <a:t>og</a:t>
            </a:r>
            <a:r>
              <a:rPr lang="en-US" sz="1800" dirty="0"/>
              <a:t> ser </a:t>
            </a:r>
            <a:r>
              <a:rPr lang="en-US" sz="1800" dirty="0" err="1"/>
              <a:t>hvor</a:t>
            </a:r>
            <a:r>
              <a:rPr lang="en-US" sz="1800" dirty="0"/>
              <a:t> </a:t>
            </a:r>
            <a:r>
              <a:rPr lang="en-US" sz="1800" dirty="0" err="1"/>
              <a:t>meget</a:t>
            </a:r>
            <a:r>
              <a:rPr lang="en-US" sz="1800" dirty="0"/>
              <a:t>/</a:t>
            </a:r>
            <a:r>
              <a:rPr lang="en-US" sz="1800" dirty="0" err="1"/>
              <a:t>lidt</a:t>
            </a:r>
            <a:r>
              <a:rPr lang="en-US" sz="1800" dirty="0"/>
              <a:t> “</a:t>
            </a:r>
            <a:r>
              <a:rPr lang="en-US" sz="1800" dirty="0" err="1"/>
              <a:t>bedre</a:t>
            </a:r>
            <a:r>
              <a:rPr lang="en-US" sz="1800" dirty="0"/>
              <a:t>” </a:t>
            </a:r>
            <a:r>
              <a:rPr lang="en-US" sz="1800" dirty="0" err="1"/>
              <a:t>vores</a:t>
            </a:r>
            <a:r>
              <a:rPr lang="en-US" sz="1800" dirty="0"/>
              <a:t> model </a:t>
            </a:r>
            <a:r>
              <a:rPr lang="en-US" sz="1800" dirty="0" err="1"/>
              <a:t>bliver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496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FF07FE-5124-40ED-9882-471B94985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Resultater indtil videre</a:t>
            </a:r>
            <a:endParaRPr lang="en-US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0A7194D-0408-44A9-BB41-BBC205AAF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/>
              <a:t>Vi har opbygget en LSTM model og </a:t>
            </a:r>
            <a:r>
              <a:rPr lang="da-DK" sz="2000" dirty="0" err="1"/>
              <a:t>fittet</a:t>
            </a:r>
            <a:r>
              <a:rPr lang="da-DK" sz="2000" dirty="0"/>
              <a:t> på udelukkende SSI data.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Herfra</a:t>
            </a:r>
            <a:r>
              <a:rPr lang="en-US" sz="2000" dirty="0"/>
              <a:t> har vi </a:t>
            </a:r>
            <a:r>
              <a:rPr lang="en-US" sz="2000" dirty="0" err="1"/>
              <a:t>prøvet</a:t>
            </a:r>
            <a:r>
              <a:rPr lang="en-US" sz="2000" dirty="0"/>
              <a:t> bade med </a:t>
            </a:r>
            <a:r>
              <a:rPr lang="en-US" sz="2000" dirty="0" err="1"/>
              <a:t>Smittetal</a:t>
            </a:r>
            <a:r>
              <a:rPr lang="en-US" sz="2000" dirty="0"/>
              <a:t>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Smitteprocent</a:t>
            </a:r>
            <a:r>
              <a:rPr lang="en-US" sz="2000" dirty="0"/>
              <a:t>, </a:t>
            </a:r>
            <a:r>
              <a:rPr lang="en-US" sz="2000" dirty="0" err="1"/>
              <a:t>hvoraf</a:t>
            </a:r>
            <a:r>
              <a:rPr lang="en-US" sz="2000" dirty="0"/>
              <a:t> vi </a:t>
            </a:r>
            <a:r>
              <a:rPr lang="en-US" sz="2000" dirty="0" err="1"/>
              <a:t>indtilvidere</a:t>
            </a:r>
            <a:r>
              <a:rPr lang="en-US" sz="2000" dirty="0"/>
              <a:t> </a:t>
            </a:r>
            <a:r>
              <a:rPr lang="en-US" sz="2000" dirty="0" err="1"/>
              <a:t>kan</a:t>
            </a:r>
            <a:r>
              <a:rPr lang="en-US" sz="2000" dirty="0"/>
              <a:t> se at </a:t>
            </a:r>
            <a:r>
              <a:rPr lang="en-US" sz="2000" dirty="0" err="1"/>
              <a:t>smitteprocent</a:t>
            </a:r>
            <a:r>
              <a:rPr lang="en-US" sz="2000" dirty="0"/>
              <a:t> </a:t>
            </a:r>
            <a:r>
              <a:rPr lang="en-US" sz="2000" dirty="0" err="1"/>
              <a:t>opnår</a:t>
            </a:r>
            <a:r>
              <a:rPr lang="en-US" sz="2000" dirty="0"/>
              <a:t> </a:t>
            </a:r>
            <a:r>
              <a:rPr lang="en-US" sz="2000" dirty="0" err="1"/>
              <a:t>lavere</a:t>
            </a:r>
            <a:r>
              <a:rPr lang="en-US" sz="2000" dirty="0"/>
              <a:t> loss </a:t>
            </a:r>
            <a:r>
              <a:rPr lang="en-US" sz="2000" dirty="0" err="1"/>
              <a:t>og</a:t>
            </a:r>
            <a:r>
              <a:rPr lang="en-US" sz="2000" dirty="0"/>
              <a:t> </a:t>
            </a:r>
            <a:r>
              <a:rPr lang="en-US" sz="2000" dirty="0" err="1"/>
              <a:t>bedre</a:t>
            </a:r>
            <a:r>
              <a:rPr lang="en-US" sz="2000" dirty="0"/>
              <a:t> fit end </a:t>
            </a:r>
            <a:r>
              <a:rPr lang="en-US" sz="2000" dirty="0" err="1"/>
              <a:t>smittetal</a:t>
            </a:r>
            <a:r>
              <a:rPr lang="en-US" sz="2000" dirty="0"/>
              <a:t>.</a:t>
            </a:r>
            <a:endParaRPr lang="da-DK" sz="2000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F59FBA4-F15F-4EF7-BE22-8EBBFB60D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2927082"/>
            <a:ext cx="4397974" cy="2935233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ADA908B2-469C-4502-85EA-3FE3B3A867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175" y="2927082"/>
            <a:ext cx="3298226" cy="2937564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B944E98F-1892-4908-9C96-7E49CCC22A92}"/>
              </a:ext>
            </a:extLst>
          </p:cNvPr>
          <p:cNvSpPr txBox="1"/>
          <p:nvPr/>
        </p:nvSpPr>
        <p:spPr>
          <a:xfrm>
            <a:off x="8654473" y="3084945"/>
            <a:ext cx="2336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/>
              <a:t>Venstre: Her ses </a:t>
            </a:r>
            <a:r>
              <a:rPr lang="da-DK" sz="1400" dirty="0" err="1"/>
              <a:t>fitting</a:t>
            </a:r>
            <a:r>
              <a:rPr lang="da-DK" sz="1400" dirty="0"/>
              <a:t> for </a:t>
            </a:r>
            <a:r>
              <a:rPr lang="da-DK" sz="1400" dirty="0" err="1"/>
              <a:t>smitteal</a:t>
            </a:r>
            <a:r>
              <a:rPr lang="da-DK" sz="1400" dirty="0"/>
              <a:t>, dog med 1000 </a:t>
            </a:r>
            <a:r>
              <a:rPr lang="da-DK" sz="1400" dirty="0" err="1"/>
              <a:t>epochs</a:t>
            </a:r>
            <a:r>
              <a:rPr lang="da-DK" sz="1400" dirty="0"/>
              <a:t> frem for 3500 som på højre graf. Resten af Variable er ens.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35064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212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PowerPoint-præsentation</vt:lpstr>
      <vt:lpstr>Eksperiment idé // Problemformulering </vt:lpstr>
      <vt:lpstr>Ekesperiment Design</vt:lpstr>
      <vt:lpstr>Resultater indtil videre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August Tollerup</dc:creator>
  <cp:lastModifiedBy>August Tollerup</cp:lastModifiedBy>
  <cp:revision>2</cp:revision>
  <dcterms:created xsi:type="dcterms:W3CDTF">2021-01-08T11:53:52Z</dcterms:created>
  <dcterms:modified xsi:type="dcterms:W3CDTF">2021-01-08T12:11:11Z</dcterms:modified>
</cp:coreProperties>
</file>