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0" r:id="rId10"/>
    <p:sldId id="265" r:id="rId11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3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22" name="Undertitel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13C55-88AD-4C97-ABF2-B0B4AF362E80}" type="datetimeFigureOut">
              <a:rPr lang="da-DK" smtClean="0"/>
              <a:t>09-12-2014</a:t>
            </a:fld>
            <a:endParaRPr lang="da-DK"/>
          </a:p>
        </p:txBody>
      </p:sp>
      <p:sp>
        <p:nvSpPr>
          <p:cNvPr id="20" name="Pladsholder til sidefod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10" name="Pladsholder til dias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DF0246-E3E9-4392-9EFE-F2E59EFFBA99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13C55-88AD-4C97-ABF2-B0B4AF362E80}" type="datetimeFigureOut">
              <a:rPr lang="da-DK" smtClean="0"/>
              <a:t>09-12-2014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DF0246-E3E9-4392-9EFE-F2E59EFFBA99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13C55-88AD-4C97-ABF2-B0B4AF362E80}" type="datetimeFigureOut">
              <a:rPr lang="da-DK" smtClean="0"/>
              <a:t>09-12-2014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DF0246-E3E9-4392-9EFE-F2E59EFFBA99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13C55-88AD-4C97-ABF2-B0B4AF362E80}" type="datetimeFigureOut">
              <a:rPr lang="da-DK" smtClean="0"/>
              <a:t>09-12-2014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DF0246-E3E9-4392-9EFE-F2E59EFFBA99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13C55-88AD-4C97-ABF2-B0B4AF362E80}" type="datetimeFigureOut">
              <a:rPr lang="da-DK" smtClean="0"/>
              <a:t>09-12-2014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DF0246-E3E9-4392-9EFE-F2E59EFFBA99}" type="slidenum">
              <a:rPr lang="da-DK" smtClean="0"/>
              <a:t>‹nr.›</a:t>
            </a:fld>
            <a:endParaRPr lang="da-DK"/>
          </a:p>
        </p:txBody>
      </p:sp>
      <p:sp>
        <p:nvSpPr>
          <p:cNvPr id="10" name="Rektangel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13C55-88AD-4C97-ABF2-B0B4AF362E80}" type="datetimeFigureOut">
              <a:rPr lang="da-DK" smtClean="0"/>
              <a:t>09-12-2014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DF0246-E3E9-4392-9EFE-F2E59EFFBA99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13C55-88AD-4C97-ABF2-B0B4AF362E80}" type="datetimeFigureOut">
              <a:rPr lang="da-DK" smtClean="0"/>
              <a:t>09-12-2014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DF0246-E3E9-4392-9EFE-F2E59EFFBA99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13C55-88AD-4C97-ABF2-B0B4AF362E80}" type="datetimeFigureOut">
              <a:rPr lang="da-DK" smtClean="0"/>
              <a:t>09-12-2014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DF0246-E3E9-4392-9EFE-F2E59EFFBA99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13C55-88AD-4C97-ABF2-B0B4AF362E80}" type="datetimeFigureOut">
              <a:rPr lang="da-DK" smtClean="0"/>
              <a:t>09-12-2014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DF0246-E3E9-4392-9EFE-F2E59EFFBA99}" type="slidenum">
              <a:rPr lang="da-DK" smtClean="0"/>
              <a:t>‹nr.›</a:t>
            </a:fld>
            <a:endParaRPr lang="da-DK"/>
          </a:p>
        </p:txBody>
      </p:sp>
      <p:sp>
        <p:nvSpPr>
          <p:cNvPr id="6" name="Rektangel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13C55-88AD-4C97-ABF2-B0B4AF362E80}" type="datetimeFigureOut">
              <a:rPr lang="da-DK" smtClean="0"/>
              <a:t>09-12-2014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DF0246-E3E9-4392-9EFE-F2E59EFFBA99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13C55-88AD-4C97-ABF2-B0B4AF362E80}" type="datetimeFigureOut">
              <a:rPr lang="da-DK" smtClean="0"/>
              <a:t>09-12-2014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DF0246-E3E9-4392-9EFE-F2E59EFFBA99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Rektangel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da-DK" smtClean="0"/>
              <a:t>Klik på ikonet for at tilføje et billede</a:t>
            </a:r>
            <a:endParaRPr kumimoji="0" lang="en-US" dirty="0"/>
          </a:p>
        </p:txBody>
      </p:sp>
      <p:sp>
        <p:nvSpPr>
          <p:cNvPr id="9" name="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kel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Krans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ktangel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Pladsholder til titel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9" name="Pladsholder til tekst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24" name="Pladsholder til dato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4C13C55-88AD-4C97-ABF2-B0B4AF362E80}" type="datetimeFigureOut">
              <a:rPr lang="da-DK" smtClean="0"/>
              <a:t>09-12-2014</a:t>
            </a:fld>
            <a:endParaRPr lang="da-DK"/>
          </a:p>
        </p:txBody>
      </p:sp>
      <p:sp>
        <p:nvSpPr>
          <p:cNvPr id="10" name="Pladsholder til sidefod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da-DK"/>
          </a:p>
        </p:txBody>
      </p:sp>
      <p:sp>
        <p:nvSpPr>
          <p:cNvPr id="22" name="Pladsholder til diasnumm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9DF0246-E3E9-4392-9EFE-F2E59EFFBA99}" type="slidenum">
              <a:rPr lang="da-DK" smtClean="0"/>
              <a:t>‹nr.›</a:t>
            </a:fld>
            <a:endParaRPr lang="da-DK"/>
          </a:p>
        </p:txBody>
      </p:sp>
      <p:sp>
        <p:nvSpPr>
          <p:cNvPr id="15" name="Rektangel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Eksamen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Lavet af Stine, Jimmi og Andreas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0306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Klassediagram</a:t>
            </a:r>
            <a:endParaRPr lang="da-DK" dirty="0"/>
          </a:p>
        </p:txBody>
      </p:sp>
      <p:pic>
        <p:nvPicPr>
          <p:cNvPr id="5122" name="Picture 2" descr="C:\Users\Andreas\Dropbox\Datamatikerprogrammer\1.semester\Eksamensprojekt\Fodboldturnering\Samling af rapport\Modeller\prog klasse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7210"/>
            <a:ext cx="4226938" cy="404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ndreas\Dropbox\Datamatikerprogrammer\1.semester\Eksamensprojekt\Fodboldturnering\Samling af rapport\Modeller\design handl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2816"/>
            <a:ext cx="4668043" cy="410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Venstrepil 4"/>
          <p:cNvSpPr/>
          <p:nvPr/>
        </p:nvSpPr>
        <p:spPr>
          <a:xfrm>
            <a:off x="4068865" y="3482186"/>
            <a:ext cx="489204" cy="3406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493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Disposition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IT i organisationen</a:t>
            </a:r>
          </a:p>
          <a:p>
            <a:pPr lvl="1"/>
            <a:endParaRPr lang="da-DK" dirty="0"/>
          </a:p>
          <a:p>
            <a:r>
              <a:rPr lang="da-DK" dirty="0" smtClean="0"/>
              <a:t>Systemudvikling</a:t>
            </a:r>
          </a:p>
          <a:p>
            <a:endParaRPr lang="da-DK" dirty="0"/>
          </a:p>
          <a:p>
            <a:r>
              <a:rPr lang="da-DK" dirty="0" smtClean="0"/>
              <a:t>Programmering</a:t>
            </a:r>
          </a:p>
        </p:txBody>
      </p:sp>
    </p:spTree>
    <p:extLst>
      <p:ext uri="{BB962C8B-B14F-4D97-AF65-F5344CB8AC3E}">
        <p14:creationId xmlns:p14="http://schemas.microsoft.com/office/powerpoint/2010/main" val="162833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IT i organisationen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Organisatorisk beskrivelse</a:t>
            </a:r>
          </a:p>
          <a:p>
            <a:endParaRPr lang="da-DK" dirty="0"/>
          </a:p>
          <a:p>
            <a:r>
              <a:rPr lang="da-DK" dirty="0" smtClean="0"/>
              <a:t>Decentralisering</a:t>
            </a:r>
          </a:p>
          <a:p>
            <a:endParaRPr lang="da-DK" dirty="0"/>
          </a:p>
          <a:p>
            <a:r>
              <a:rPr lang="da-DK" dirty="0" smtClean="0"/>
              <a:t>Fordele og Ulemper</a:t>
            </a:r>
          </a:p>
          <a:p>
            <a:endParaRPr lang="da-DK" dirty="0"/>
          </a:p>
          <a:p>
            <a:r>
              <a:rPr lang="da-DK" dirty="0" smtClean="0"/>
              <a:t>Udfordringer ved IT-løsningen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1558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Systemudvikling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Klassediagram</a:t>
            </a:r>
          </a:p>
          <a:p>
            <a:endParaRPr lang="da-DK" dirty="0"/>
          </a:p>
          <a:p>
            <a:r>
              <a:rPr lang="da-DK" dirty="0" smtClean="0"/>
              <a:t>Brugsmønsterbeskrivelse</a:t>
            </a:r>
          </a:p>
          <a:p>
            <a:endParaRPr lang="da-DK" dirty="0"/>
          </a:p>
          <a:p>
            <a:r>
              <a:rPr lang="da-DK" dirty="0" smtClean="0"/>
              <a:t>Designmodel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230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Klassediagram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1026" name="Picture 2" descr="C:\Users\Andreas\Dropbox\Datamatikerprogrammer\1.semester\Eksamensprojekt\Fodboldturnering\Samling af rapport\Modeller\klassediagram sys gamm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043811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3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Klassediagram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3074" name="Picture 2" descr="C:\Users\Andreas\Dropbox\Datamatikerprogrammer\1.semester\Eksamensprojekt\Fodboldturnering\Samling af rapport\Modeller\klassediagram s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916341" cy="421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15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dreas\Dropbox\Datamatikerprogrammer\1.semester\Eksamensprojekt\Fodboldturnering\Samling af rapport\Modeller\Brugsmønster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4922135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ndreas\Dropbox\Datamatikerprogrammer\1.semester\Eksamensprojekt\Fodboldturnering\Samling af rapport\Modeller\Brugsmønster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08720"/>
            <a:ext cx="4265513" cy="51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Brugsmønsterdiagram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338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Designmodel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098" name="Picture 2" descr="C:\Users\Andreas\Dropbox\Datamatikerprogrammer\1.semester\Eksamensprojekt\Fodboldturnering\Samling af rapport\Modeller\design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021742" cy="480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84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Programmering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Programmets opbygning</a:t>
            </a:r>
          </a:p>
          <a:p>
            <a:pPr lvl="1"/>
            <a:r>
              <a:rPr lang="da-DK" dirty="0" err="1" smtClean="0"/>
              <a:t>Iterationer</a:t>
            </a:r>
            <a:endParaRPr lang="da-DK" dirty="0" smtClean="0"/>
          </a:p>
          <a:p>
            <a:pPr lvl="1"/>
            <a:r>
              <a:rPr lang="da-DK" dirty="0" smtClean="0"/>
              <a:t>Klassediagram</a:t>
            </a:r>
          </a:p>
          <a:p>
            <a:endParaRPr lang="da-DK" dirty="0"/>
          </a:p>
          <a:p>
            <a:r>
              <a:rPr lang="da-DK" dirty="0" smtClean="0"/>
              <a:t>Forbedringer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28258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mbusfletværk">
  <a:themeElements>
    <a:clrScheme name="Bambusfletværk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Bambusfletværk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mbusfletværk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</TotalTime>
  <Words>41</Words>
  <Application>Microsoft Office PowerPoint</Application>
  <PresentationFormat>Skærmshow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1" baseType="lpstr">
      <vt:lpstr>Bambusfletværk</vt:lpstr>
      <vt:lpstr>Eksamen</vt:lpstr>
      <vt:lpstr>Disposition</vt:lpstr>
      <vt:lpstr>IT i organisationen</vt:lpstr>
      <vt:lpstr>Systemudvikling</vt:lpstr>
      <vt:lpstr>Klassediagram</vt:lpstr>
      <vt:lpstr>Klassediagram</vt:lpstr>
      <vt:lpstr>Brugsmønsterdiagram</vt:lpstr>
      <vt:lpstr>Designmodel</vt:lpstr>
      <vt:lpstr>Programmering</vt:lpstr>
      <vt:lpstr>Klassediagram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Eksamen</dc:title>
  <dc:creator>Andreas</dc:creator>
  <cp:lastModifiedBy>Andreas</cp:lastModifiedBy>
  <cp:revision>9</cp:revision>
  <dcterms:created xsi:type="dcterms:W3CDTF">2014-12-09T09:09:54Z</dcterms:created>
  <dcterms:modified xsi:type="dcterms:W3CDTF">2014-12-09T09:44:30Z</dcterms:modified>
</cp:coreProperties>
</file>