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E5D0"/>
    <a:srgbClr val="00B7C3"/>
    <a:srgbClr val="D9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67E84-99EB-4C38-B16B-2CC92B3AA82C}" type="doc">
      <dgm:prSet loTypeId="urn:microsoft.com/office/officeart/2005/8/layout/cycle5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DK"/>
        </a:p>
      </dgm:t>
    </dgm:pt>
    <dgm:pt modelId="{96EC63E6-ACF7-4B70-9F9B-07F7D4AAE3B3}">
      <dgm:prSet phldrT="[Text]"/>
      <dgm:spPr>
        <a:solidFill>
          <a:srgbClr val="00B7C3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SLI/SLO definition</a:t>
          </a:r>
          <a:endParaRPr lang="en-DK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2C562F1-991D-42E5-B23D-D87F8ACDB025}" type="parTrans" cxnId="{FB996B15-5F33-46BB-B526-74917FF86B13}">
      <dgm:prSet/>
      <dgm:spPr/>
      <dgm:t>
        <a:bodyPr/>
        <a:lstStyle/>
        <a:p>
          <a:endParaRPr lang="en-DK"/>
        </a:p>
      </dgm:t>
    </dgm:pt>
    <dgm:pt modelId="{DE9C02A1-D10A-44CF-AAD3-375D07F0DFDA}" type="sibTrans" cxnId="{FB996B15-5F33-46BB-B526-74917FF86B13}">
      <dgm:prSet/>
      <dgm:spPr/>
      <dgm:t>
        <a:bodyPr/>
        <a:lstStyle/>
        <a:p>
          <a:endParaRPr lang="en-DK"/>
        </a:p>
      </dgm:t>
    </dgm:pt>
    <dgm:pt modelId="{D258C6D4-B9E7-4306-A1B1-80AB095BB7EC}">
      <dgm:prSet phldrT="[Text]"/>
      <dgm:spPr>
        <a:solidFill>
          <a:srgbClr val="00B7C3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SLI monitoring</a:t>
          </a:r>
          <a:endParaRPr lang="en-DK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29C7920-9E82-413F-9024-15F29474C20F}" type="parTrans" cxnId="{4F262C9C-9B5B-4F8F-AB9A-644BBC021194}">
      <dgm:prSet/>
      <dgm:spPr/>
      <dgm:t>
        <a:bodyPr/>
        <a:lstStyle/>
        <a:p>
          <a:endParaRPr lang="en-DK"/>
        </a:p>
      </dgm:t>
    </dgm:pt>
    <dgm:pt modelId="{1989D756-9DD3-4531-8BA9-502DA1A1D8BA}" type="sibTrans" cxnId="{4F262C9C-9B5B-4F8F-AB9A-644BBC021194}">
      <dgm:prSet/>
      <dgm:spPr/>
      <dgm:t>
        <a:bodyPr/>
        <a:lstStyle/>
        <a:p>
          <a:endParaRPr lang="en-DK"/>
        </a:p>
      </dgm:t>
    </dgm:pt>
    <dgm:pt modelId="{0DFBE519-C679-4431-BD16-1EE9D958B5B4}">
      <dgm:prSet phldrT="[Text]"/>
      <dgm:spPr>
        <a:solidFill>
          <a:srgbClr val="00B7C3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Incident detection</a:t>
          </a:r>
          <a:endParaRPr lang="en-DK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CEC649C-81FD-46C4-ADD2-8332B059D074}" type="parTrans" cxnId="{1EBF6437-8CAD-4EE2-827E-D59E9E360B28}">
      <dgm:prSet/>
      <dgm:spPr/>
      <dgm:t>
        <a:bodyPr/>
        <a:lstStyle/>
        <a:p>
          <a:endParaRPr lang="en-DK"/>
        </a:p>
      </dgm:t>
    </dgm:pt>
    <dgm:pt modelId="{7577F7E2-DC1F-4EAA-988F-8BD05FC605D5}" type="sibTrans" cxnId="{1EBF6437-8CAD-4EE2-827E-D59E9E360B28}">
      <dgm:prSet/>
      <dgm:spPr/>
      <dgm:t>
        <a:bodyPr/>
        <a:lstStyle/>
        <a:p>
          <a:endParaRPr lang="en-DK"/>
        </a:p>
      </dgm:t>
    </dgm:pt>
    <dgm:pt modelId="{F1A448D7-F469-4173-84C6-D98F1BB90289}">
      <dgm:prSet phldrT="[Text]"/>
      <dgm:spPr>
        <a:solidFill>
          <a:srgbClr val="30E5D0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Customer notification</a:t>
          </a:r>
          <a:endParaRPr lang="en-DK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5859E1-2A38-44E9-918A-A1780E77F7F5}" type="parTrans" cxnId="{4AAA3E4E-5229-4494-93FB-FCD3CBD222A0}">
      <dgm:prSet/>
      <dgm:spPr/>
      <dgm:t>
        <a:bodyPr/>
        <a:lstStyle/>
        <a:p>
          <a:endParaRPr lang="en-DK"/>
        </a:p>
      </dgm:t>
    </dgm:pt>
    <dgm:pt modelId="{74C064BC-C13F-4899-A703-B9A3B9D846E8}" type="sibTrans" cxnId="{4AAA3E4E-5229-4494-93FB-FCD3CBD222A0}">
      <dgm:prSet/>
      <dgm:spPr/>
      <dgm:t>
        <a:bodyPr/>
        <a:lstStyle/>
        <a:p>
          <a:endParaRPr lang="en-DK"/>
        </a:p>
      </dgm:t>
    </dgm:pt>
    <dgm:pt modelId="{F4384874-7185-4983-95C6-6B76E933F09A}">
      <dgm:prSet phldrT="[Text]"/>
      <dgm:spPr>
        <a:solidFill>
          <a:srgbClr val="30E5D0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Impact analysis</a:t>
          </a:r>
          <a:endParaRPr lang="en-DK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F0DF3C6-233E-44D4-9A78-096D5AB0B7D9}" type="parTrans" cxnId="{6C99BE3D-8E5E-444A-84B4-B30F1AEDE1F4}">
      <dgm:prSet/>
      <dgm:spPr/>
      <dgm:t>
        <a:bodyPr/>
        <a:lstStyle/>
        <a:p>
          <a:endParaRPr lang="en-DK"/>
        </a:p>
      </dgm:t>
    </dgm:pt>
    <dgm:pt modelId="{C335B1C2-716B-48B6-AF48-6E59C3E19429}" type="sibTrans" cxnId="{6C99BE3D-8E5E-444A-84B4-B30F1AEDE1F4}">
      <dgm:prSet/>
      <dgm:spPr/>
      <dgm:t>
        <a:bodyPr/>
        <a:lstStyle/>
        <a:p>
          <a:endParaRPr lang="en-DK"/>
        </a:p>
      </dgm:t>
    </dgm:pt>
    <dgm:pt modelId="{05C18596-C36F-49AA-B2C9-A69ED67C2F66}">
      <dgm:prSet phldrT="[Text]"/>
      <dgm:spPr>
        <a:solidFill>
          <a:srgbClr val="30E5D0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Targeted mitigation</a:t>
          </a:r>
          <a:endParaRPr lang="en-DK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C737EA3-62E2-4A34-9A75-93968ED5F3F8}" type="parTrans" cxnId="{BC317745-B4EB-41F9-8D71-F07DDEDCC768}">
      <dgm:prSet/>
      <dgm:spPr/>
      <dgm:t>
        <a:bodyPr/>
        <a:lstStyle/>
        <a:p>
          <a:endParaRPr lang="en-DK"/>
        </a:p>
      </dgm:t>
    </dgm:pt>
    <dgm:pt modelId="{4E6F12CF-7230-4474-8536-9C18990507D0}" type="sibTrans" cxnId="{BC317745-B4EB-41F9-8D71-F07DDEDCC768}">
      <dgm:prSet/>
      <dgm:spPr/>
      <dgm:t>
        <a:bodyPr/>
        <a:lstStyle/>
        <a:p>
          <a:endParaRPr lang="en-DK"/>
        </a:p>
      </dgm:t>
    </dgm:pt>
    <dgm:pt modelId="{D31EFA6F-E2A2-4DD6-B64D-25A4F7CDD738}">
      <dgm:prSet phldrT="[Text]"/>
      <dgm:spPr>
        <a:solidFill>
          <a:srgbClr val="D9F0F2"/>
        </a:solidFill>
        <a:ln>
          <a:solidFill>
            <a:schemeClr val="tx1"/>
          </a:solidFill>
        </a:ln>
      </dgm:spPr>
      <dgm:t>
        <a:bodyPr/>
        <a:lstStyle/>
        <a:p>
          <a:r>
            <a:rPr lang="en-GB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Post-mortem &amp; relevant repairs</a:t>
          </a:r>
          <a:endParaRPr lang="en-DK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666333-2BE7-456C-B907-54D310C42883}" type="parTrans" cxnId="{E3BB302B-6044-487B-8855-A967F7BA812B}">
      <dgm:prSet/>
      <dgm:spPr/>
      <dgm:t>
        <a:bodyPr/>
        <a:lstStyle/>
        <a:p>
          <a:endParaRPr lang="en-DK"/>
        </a:p>
      </dgm:t>
    </dgm:pt>
    <dgm:pt modelId="{4CC2734D-4DA0-4CE7-AFCE-2EA919C64ABA}" type="sibTrans" cxnId="{E3BB302B-6044-487B-8855-A967F7BA812B}">
      <dgm:prSet/>
      <dgm:spPr/>
      <dgm:t>
        <a:bodyPr/>
        <a:lstStyle/>
        <a:p>
          <a:endParaRPr lang="en-DK"/>
        </a:p>
      </dgm:t>
    </dgm:pt>
    <dgm:pt modelId="{70ED5DFC-3787-4FA7-842D-A55CDD4165BD}" type="pres">
      <dgm:prSet presAssocID="{32967E84-99EB-4C38-B16B-2CC92B3AA82C}" presName="cycle" presStyleCnt="0">
        <dgm:presLayoutVars>
          <dgm:dir/>
          <dgm:resizeHandles val="exact"/>
        </dgm:presLayoutVars>
      </dgm:prSet>
      <dgm:spPr/>
    </dgm:pt>
    <dgm:pt modelId="{63C5A219-26F5-435E-BBAD-258EEBFFFE9A}" type="pres">
      <dgm:prSet presAssocID="{96EC63E6-ACF7-4B70-9F9B-07F7D4AAE3B3}" presName="node" presStyleLbl="node1" presStyleIdx="0" presStyleCnt="7">
        <dgm:presLayoutVars>
          <dgm:bulletEnabled val="1"/>
        </dgm:presLayoutVars>
      </dgm:prSet>
      <dgm:spPr/>
    </dgm:pt>
    <dgm:pt modelId="{33568861-3E7B-4F51-A3DD-6D2F45321AA9}" type="pres">
      <dgm:prSet presAssocID="{96EC63E6-ACF7-4B70-9F9B-07F7D4AAE3B3}" presName="spNode" presStyleCnt="0"/>
      <dgm:spPr/>
    </dgm:pt>
    <dgm:pt modelId="{1622D555-FAD8-47CF-857D-F5F8FBEC580E}" type="pres">
      <dgm:prSet presAssocID="{DE9C02A1-D10A-44CF-AAD3-375D07F0DFDA}" presName="sibTrans" presStyleLbl="sibTrans1D1" presStyleIdx="0" presStyleCnt="7"/>
      <dgm:spPr/>
    </dgm:pt>
    <dgm:pt modelId="{F1D656B3-36CE-42AA-A70E-102BFFD65556}" type="pres">
      <dgm:prSet presAssocID="{D258C6D4-B9E7-4306-A1B1-80AB095BB7EC}" presName="node" presStyleLbl="node1" presStyleIdx="1" presStyleCnt="7">
        <dgm:presLayoutVars>
          <dgm:bulletEnabled val="1"/>
        </dgm:presLayoutVars>
      </dgm:prSet>
      <dgm:spPr/>
    </dgm:pt>
    <dgm:pt modelId="{77DAB18A-AF31-46D0-A08A-8D4007DFE79E}" type="pres">
      <dgm:prSet presAssocID="{D258C6D4-B9E7-4306-A1B1-80AB095BB7EC}" presName="spNode" presStyleCnt="0"/>
      <dgm:spPr/>
    </dgm:pt>
    <dgm:pt modelId="{6ABE6023-DA10-49E1-81F6-180AE0AF3266}" type="pres">
      <dgm:prSet presAssocID="{1989D756-9DD3-4531-8BA9-502DA1A1D8BA}" presName="sibTrans" presStyleLbl="sibTrans1D1" presStyleIdx="1" presStyleCnt="7"/>
      <dgm:spPr/>
    </dgm:pt>
    <dgm:pt modelId="{B44AF22B-D025-4642-AE29-EC6EE67EBB86}" type="pres">
      <dgm:prSet presAssocID="{0DFBE519-C679-4431-BD16-1EE9D958B5B4}" presName="node" presStyleLbl="node1" presStyleIdx="2" presStyleCnt="7">
        <dgm:presLayoutVars>
          <dgm:bulletEnabled val="1"/>
        </dgm:presLayoutVars>
      </dgm:prSet>
      <dgm:spPr/>
    </dgm:pt>
    <dgm:pt modelId="{F70FCBFA-4DC2-4BD4-AB0F-7110ADB04582}" type="pres">
      <dgm:prSet presAssocID="{0DFBE519-C679-4431-BD16-1EE9D958B5B4}" presName="spNode" presStyleCnt="0"/>
      <dgm:spPr/>
    </dgm:pt>
    <dgm:pt modelId="{893A5509-13F6-452C-B251-E3705CB4505D}" type="pres">
      <dgm:prSet presAssocID="{7577F7E2-DC1F-4EAA-988F-8BD05FC605D5}" presName="sibTrans" presStyleLbl="sibTrans1D1" presStyleIdx="2" presStyleCnt="7"/>
      <dgm:spPr/>
    </dgm:pt>
    <dgm:pt modelId="{F8EF74BC-1535-4A82-9EDF-FA38DAFA49AB}" type="pres">
      <dgm:prSet presAssocID="{F1A448D7-F469-4173-84C6-D98F1BB90289}" presName="node" presStyleLbl="node1" presStyleIdx="3" presStyleCnt="7">
        <dgm:presLayoutVars>
          <dgm:bulletEnabled val="1"/>
        </dgm:presLayoutVars>
      </dgm:prSet>
      <dgm:spPr/>
    </dgm:pt>
    <dgm:pt modelId="{93223AFD-F93E-4268-BF92-D3C530017A64}" type="pres">
      <dgm:prSet presAssocID="{F1A448D7-F469-4173-84C6-D98F1BB90289}" presName="spNode" presStyleCnt="0"/>
      <dgm:spPr/>
    </dgm:pt>
    <dgm:pt modelId="{EE64059B-D1D7-4D1D-9E40-2ADFE34DD368}" type="pres">
      <dgm:prSet presAssocID="{74C064BC-C13F-4899-A703-B9A3B9D846E8}" presName="sibTrans" presStyleLbl="sibTrans1D1" presStyleIdx="3" presStyleCnt="7"/>
      <dgm:spPr/>
    </dgm:pt>
    <dgm:pt modelId="{E06F7CE4-9B68-4C41-9683-60F84607A28E}" type="pres">
      <dgm:prSet presAssocID="{F4384874-7185-4983-95C6-6B76E933F09A}" presName="node" presStyleLbl="node1" presStyleIdx="4" presStyleCnt="7">
        <dgm:presLayoutVars>
          <dgm:bulletEnabled val="1"/>
        </dgm:presLayoutVars>
      </dgm:prSet>
      <dgm:spPr/>
    </dgm:pt>
    <dgm:pt modelId="{BEBE5A63-4697-481D-9315-1E3FC506CA71}" type="pres">
      <dgm:prSet presAssocID="{F4384874-7185-4983-95C6-6B76E933F09A}" presName="spNode" presStyleCnt="0"/>
      <dgm:spPr/>
    </dgm:pt>
    <dgm:pt modelId="{A3B62FE6-48D2-445E-B4B8-D37A960EA231}" type="pres">
      <dgm:prSet presAssocID="{C335B1C2-716B-48B6-AF48-6E59C3E19429}" presName="sibTrans" presStyleLbl="sibTrans1D1" presStyleIdx="4" presStyleCnt="7"/>
      <dgm:spPr/>
    </dgm:pt>
    <dgm:pt modelId="{56E66F21-0CC7-4DF1-A013-68D07AE13F34}" type="pres">
      <dgm:prSet presAssocID="{05C18596-C36F-49AA-B2C9-A69ED67C2F66}" presName="node" presStyleLbl="node1" presStyleIdx="5" presStyleCnt="7">
        <dgm:presLayoutVars>
          <dgm:bulletEnabled val="1"/>
        </dgm:presLayoutVars>
      </dgm:prSet>
      <dgm:spPr/>
    </dgm:pt>
    <dgm:pt modelId="{408AA30F-FDE1-4FE7-878B-54069C7F6EDC}" type="pres">
      <dgm:prSet presAssocID="{05C18596-C36F-49AA-B2C9-A69ED67C2F66}" presName="spNode" presStyleCnt="0"/>
      <dgm:spPr/>
    </dgm:pt>
    <dgm:pt modelId="{84F200C3-1655-45D4-BD10-DC6A2F57CE1A}" type="pres">
      <dgm:prSet presAssocID="{4E6F12CF-7230-4474-8536-9C18990507D0}" presName="sibTrans" presStyleLbl="sibTrans1D1" presStyleIdx="5" presStyleCnt="7"/>
      <dgm:spPr/>
    </dgm:pt>
    <dgm:pt modelId="{88DC34AF-63BD-4FE3-B20A-EF027599073B}" type="pres">
      <dgm:prSet presAssocID="{D31EFA6F-E2A2-4DD6-B64D-25A4F7CDD738}" presName="node" presStyleLbl="node1" presStyleIdx="6" presStyleCnt="7">
        <dgm:presLayoutVars>
          <dgm:bulletEnabled val="1"/>
        </dgm:presLayoutVars>
      </dgm:prSet>
      <dgm:spPr/>
    </dgm:pt>
    <dgm:pt modelId="{1BF04495-887C-414A-A6A6-89B1D755F24F}" type="pres">
      <dgm:prSet presAssocID="{D31EFA6F-E2A2-4DD6-B64D-25A4F7CDD738}" presName="spNode" presStyleCnt="0"/>
      <dgm:spPr/>
    </dgm:pt>
    <dgm:pt modelId="{ECA4B713-1ABF-49CB-A092-E91721299493}" type="pres">
      <dgm:prSet presAssocID="{4CC2734D-4DA0-4CE7-AFCE-2EA919C64ABA}" presName="sibTrans" presStyleLbl="sibTrans1D1" presStyleIdx="6" presStyleCnt="7"/>
      <dgm:spPr/>
    </dgm:pt>
  </dgm:ptLst>
  <dgm:cxnLst>
    <dgm:cxn modelId="{DC0E5212-6E04-4F0E-918F-D2E60515A952}" type="presOf" srcId="{32967E84-99EB-4C38-B16B-2CC92B3AA82C}" destId="{70ED5DFC-3787-4FA7-842D-A55CDD4165BD}" srcOrd="0" destOrd="0" presId="urn:microsoft.com/office/officeart/2005/8/layout/cycle5"/>
    <dgm:cxn modelId="{FB996B15-5F33-46BB-B526-74917FF86B13}" srcId="{32967E84-99EB-4C38-B16B-2CC92B3AA82C}" destId="{96EC63E6-ACF7-4B70-9F9B-07F7D4AAE3B3}" srcOrd="0" destOrd="0" parTransId="{82C562F1-991D-42E5-B23D-D87F8ACDB025}" sibTransId="{DE9C02A1-D10A-44CF-AAD3-375D07F0DFDA}"/>
    <dgm:cxn modelId="{E3BB302B-6044-487B-8855-A967F7BA812B}" srcId="{32967E84-99EB-4C38-B16B-2CC92B3AA82C}" destId="{D31EFA6F-E2A2-4DD6-B64D-25A4F7CDD738}" srcOrd="6" destOrd="0" parTransId="{B5666333-2BE7-456C-B907-54D310C42883}" sibTransId="{4CC2734D-4DA0-4CE7-AFCE-2EA919C64ABA}"/>
    <dgm:cxn modelId="{46469031-9939-4A11-B72E-3D23C2469FA8}" type="presOf" srcId="{05C18596-C36F-49AA-B2C9-A69ED67C2F66}" destId="{56E66F21-0CC7-4DF1-A013-68D07AE13F34}" srcOrd="0" destOrd="0" presId="urn:microsoft.com/office/officeart/2005/8/layout/cycle5"/>
    <dgm:cxn modelId="{90FB2E36-03EB-4E7C-8E6F-7E90BD014CB9}" type="presOf" srcId="{0DFBE519-C679-4431-BD16-1EE9D958B5B4}" destId="{B44AF22B-D025-4642-AE29-EC6EE67EBB86}" srcOrd="0" destOrd="0" presId="urn:microsoft.com/office/officeart/2005/8/layout/cycle5"/>
    <dgm:cxn modelId="{1EBF6437-8CAD-4EE2-827E-D59E9E360B28}" srcId="{32967E84-99EB-4C38-B16B-2CC92B3AA82C}" destId="{0DFBE519-C679-4431-BD16-1EE9D958B5B4}" srcOrd="2" destOrd="0" parTransId="{ECEC649C-81FD-46C4-ADD2-8332B059D074}" sibTransId="{7577F7E2-DC1F-4EAA-988F-8BD05FC605D5}"/>
    <dgm:cxn modelId="{69A2813C-8E15-454A-B0DD-F8AE3607593D}" type="presOf" srcId="{D31EFA6F-E2A2-4DD6-B64D-25A4F7CDD738}" destId="{88DC34AF-63BD-4FE3-B20A-EF027599073B}" srcOrd="0" destOrd="0" presId="urn:microsoft.com/office/officeart/2005/8/layout/cycle5"/>
    <dgm:cxn modelId="{6C99BE3D-8E5E-444A-84B4-B30F1AEDE1F4}" srcId="{32967E84-99EB-4C38-B16B-2CC92B3AA82C}" destId="{F4384874-7185-4983-95C6-6B76E933F09A}" srcOrd="4" destOrd="0" parTransId="{1F0DF3C6-233E-44D4-9A78-096D5AB0B7D9}" sibTransId="{C335B1C2-716B-48B6-AF48-6E59C3E19429}"/>
    <dgm:cxn modelId="{0B70123F-5CF8-47DD-8266-B7189E598023}" type="presOf" srcId="{F4384874-7185-4983-95C6-6B76E933F09A}" destId="{E06F7CE4-9B68-4C41-9683-60F84607A28E}" srcOrd="0" destOrd="0" presId="urn:microsoft.com/office/officeart/2005/8/layout/cycle5"/>
    <dgm:cxn modelId="{BC317745-B4EB-41F9-8D71-F07DDEDCC768}" srcId="{32967E84-99EB-4C38-B16B-2CC92B3AA82C}" destId="{05C18596-C36F-49AA-B2C9-A69ED67C2F66}" srcOrd="5" destOrd="0" parTransId="{0C737EA3-62E2-4A34-9A75-93968ED5F3F8}" sibTransId="{4E6F12CF-7230-4474-8536-9C18990507D0}"/>
    <dgm:cxn modelId="{4AAA3E4E-5229-4494-93FB-FCD3CBD222A0}" srcId="{32967E84-99EB-4C38-B16B-2CC92B3AA82C}" destId="{F1A448D7-F469-4173-84C6-D98F1BB90289}" srcOrd="3" destOrd="0" parTransId="{695859E1-2A38-44E9-918A-A1780E77F7F5}" sibTransId="{74C064BC-C13F-4899-A703-B9A3B9D846E8}"/>
    <dgm:cxn modelId="{7B397977-F3DE-4132-8B43-7D2E42025045}" type="presOf" srcId="{74C064BC-C13F-4899-A703-B9A3B9D846E8}" destId="{EE64059B-D1D7-4D1D-9E40-2ADFE34DD368}" srcOrd="0" destOrd="0" presId="urn:microsoft.com/office/officeart/2005/8/layout/cycle5"/>
    <dgm:cxn modelId="{38600F95-63A2-4E5A-906D-D9A678E0DAB6}" type="presOf" srcId="{4CC2734D-4DA0-4CE7-AFCE-2EA919C64ABA}" destId="{ECA4B713-1ABF-49CB-A092-E91721299493}" srcOrd="0" destOrd="0" presId="urn:microsoft.com/office/officeart/2005/8/layout/cycle5"/>
    <dgm:cxn modelId="{4F262C9C-9B5B-4F8F-AB9A-644BBC021194}" srcId="{32967E84-99EB-4C38-B16B-2CC92B3AA82C}" destId="{D258C6D4-B9E7-4306-A1B1-80AB095BB7EC}" srcOrd="1" destOrd="0" parTransId="{129C7920-9E82-413F-9024-15F29474C20F}" sibTransId="{1989D756-9DD3-4531-8BA9-502DA1A1D8BA}"/>
    <dgm:cxn modelId="{A47F73B3-6D7A-4680-91F6-2D483B1017C7}" type="presOf" srcId="{1989D756-9DD3-4531-8BA9-502DA1A1D8BA}" destId="{6ABE6023-DA10-49E1-81F6-180AE0AF3266}" srcOrd="0" destOrd="0" presId="urn:microsoft.com/office/officeart/2005/8/layout/cycle5"/>
    <dgm:cxn modelId="{23F530B7-2B23-44A0-82C1-19A3DD19117D}" type="presOf" srcId="{7577F7E2-DC1F-4EAA-988F-8BD05FC605D5}" destId="{893A5509-13F6-452C-B251-E3705CB4505D}" srcOrd="0" destOrd="0" presId="urn:microsoft.com/office/officeart/2005/8/layout/cycle5"/>
    <dgm:cxn modelId="{BFFA2CBD-E9CD-40A6-BE9C-706557B2E94C}" type="presOf" srcId="{96EC63E6-ACF7-4B70-9F9B-07F7D4AAE3B3}" destId="{63C5A219-26F5-435E-BBAD-258EEBFFFE9A}" srcOrd="0" destOrd="0" presId="urn:microsoft.com/office/officeart/2005/8/layout/cycle5"/>
    <dgm:cxn modelId="{41F32AD1-9B87-45A4-A5D7-F4E2F5B7D7C5}" type="presOf" srcId="{DE9C02A1-D10A-44CF-AAD3-375D07F0DFDA}" destId="{1622D555-FAD8-47CF-857D-F5F8FBEC580E}" srcOrd="0" destOrd="0" presId="urn:microsoft.com/office/officeart/2005/8/layout/cycle5"/>
    <dgm:cxn modelId="{84B6AED2-1D9B-4CDC-B8E7-D98F8F7B9186}" type="presOf" srcId="{C335B1C2-716B-48B6-AF48-6E59C3E19429}" destId="{A3B62FE6-48D2-445E-B4B8-D37A960EA231}" srcOrd="0" destOrd="0" presId="urn:microsoft.com/office/officeart/2005/8/layout/cycle5"/>
    <dgm:cxn modelId="{62E6FFDF-6A2F-4F1B-B95E-C10394003E0E}" type="presOf" srcId="{4E6F12CF-7230-4474-8536-9C18990507D0}" destId="{84F200C3-1655-45D4-BD10-DC6A2F57CE1A}" srcOrd="0" destOrd="0" presId="urn:microsoft.com/office/officeart/2005/8/layout/cycle5"/>
    <dgm:cxn modelId="{7BFB3FE2-AAC9-4649-9C68-84D0A9DE3E68}" type="presOf" srcId="{F1A448D7-F469-4173-84C6-D98F1BB90289}" destId="{F8EF74BC-1535-4A82-9EDF-FA38DAFA49AB}" srcOrd="0" destOrd="0" presId="urn:microsoft.com/office/officeart/2005/8/layout/cycle5"/>
    <dgm:cxn modelId="{26391BFA-1750-4BD6-B4A5-A583A85E0C1F}" type="presOf" srcId="{D258C6D4-B9E7-4306-A1B1-80AB095BB7EC}" destId="{F1D656B3-36CE-42AA-A70E-102BFFD65556}" srcOrd="0" destOrd="0" presId="urn:microsoft.com/office/officeart/2005/8/layout/cycle5"/>
    <dgm:cxn modelId="{D935AB0A-3CCC-45C7-A301-9A8DF2F6AA08}" type="presParOf" srcId="{70ED5DFC-3787-4FA7-842D-A55CDD4165BD}" destId="{63C5A219-26F5-435E-BBAD-258EEBFFFE9A}" srcOrd="0" destOrd="0" presId="urn:microsoft.com/office/officeart/2005/8/layout/cycle5"/>
    <dgm:cxn modelId="{045733F7-C85C-4273-A7C8-9E7AB4F75757}" type="presParOf" srcId="{70ED5DFC-3787-4FA7-842D-A55CDD4165BD}" destId="{33568861-3E7B-4F51-A3DD-6D2F45321AA9}" srcOrd="1" destOrd="0" presId="urn:microsoft.com/office/officeart/2005/8/layout/cycle5"/>
    <dgm:cxn modelId="{00575CF8-C99F-4251-805B-ED53D4067F85}" type="presParOf" srcId="{70ED5DFC-3787-4FA7-842D-A55CDD4165BD}" destId="{1622D555-FAD8-47CF-857D-F5F8FBEC580E}" srcOrd="2" destOrd="0" presId="urn:microsoft.com/office/officeart/2005/8/layout/cycle5"/>
    <dgm:cxn modelId="{A65B786D-A51B-4F7E-AE45-301165E01CAD}" type="presParOf" srcId="{70ED5DFC-3787-4FA7-842D-A55CDD4165BD}" destId="{F1D656B3-36CE-42AA-A70E-102BFFD65556}" srcOrd="3" destOrd="0" presId="urn:microsoft.com/office/officeart/2005/8/layout/cycle5"/>
    <dgm:cxn modelId="{9D77FB6D-51A1-416B-8178-6BAE73539BE9}" type="presParOf" srcId="{70ED5DFC-3787-4FA7-842D-A55CDD4165BD}" destId="{77DAB18A-AF31-46D0-A08A-8D4007DFE79E}" srcOrd="4" destOrd="0" presId="urn:microsoft.com/office/officeart/2005/8/layout/cycle5"/>
    <dgm:cxn modelId="{32629589-B615-413C-9853-CFACA07BB94B}" type="presParOf" srcId="{70ED5DFC-3787-4FA7-842D-A55CDD4165BD}" destId="{6ABE6023-DA10-49E1-81F6-180AE0AF3266}" srcOrd="5" destOrd="0" presId="urn:microsoft.com/office/officeart/2005/8/layout/cycle5"/>
    <dgm:cxn modelId="{EC27E0EF-408C-4679-82C4-89CFAAFE918C}" type="presParOf" srcId="{70ED5DFC-3787-4FA7-842D-A55CDD4165BD}" destId="{B44AF22B-D025-4642-AE29-EC6EE67EBB86}" srcOrd="6" destOrd="0" presId="urn:microsoft.com/office/officeart/2005/8/layout/cycle5"/>
    <dgm:cxn modelId="{E474117F-8CE7-43DD-AD60-5D61C3872CDB}" type="presParOf" srcId="{70ED5DFC-3787-4FA7-842D-A55CDD4165BD}" destId="{F70FCBFA-4DC2-4BD4-AB0F-7110ADB04582}" srcOrd="7" destOrd="0" presId="urn:microsoft.com/office/officeart/2005/8/layout/cycle5"/>
    <dgm:cxn modelId="{C7F2C4DC-8E38-4F6D-BAC6-344C6ADBD4F9}" type="presParOf" srcId="{70ED5DFC-3787-4FA7-842D-A55CDD4165BD}" destId="{893A5509-13F6-452C-B251-E3705CB4505D}" srcOrd="8" destOrd="0" presId="urn:microsoft.com/office/officeart/2005/8/layout/cycle5"/>
    <dgm:cxn modelId="{304B975A-DCEC-46A5-B503-5BCC44D591DA}" type="presParOf" srcId="{70ED5DFC-3787-4FA7-842D-A55CDD4165BD}" destId="{F8EF74BC-1535-4A82-9EDF-FA38DAFA49AB}" srcOrd="9" destOrd="0" presId="urn:microsoft.com/office/officeart/2005/8/layout/cycle5"/>
    <dgm:cxn modelId="{E9A0DAE5-1372-4A55-8F0C-6305D73C183F}" type="presParOf" srcId="{70ED5DFC-3787-4FA7-842D-A55CDD4165BD}" destId="{93223AFD-F93E-4268-BF92-D3C530017A64}" srcOrd="10" destOrd="0" presId="urn:microsoft.com/office/officeart/2005/8/layout/cycle5"/>
    <dgm:cxn modelId="{9F871E9D-6FFE-413E-9246-B5B43151D2B3}" type="presParOf" srcId="{70ED5DFC-3787-4FA7-842D-A55CDD4165BD}" destId="{EE64059B-D1D7-4D1D-9E40-2ADFE34DD368}" srcOrd="11" destOrd="0" presId="urn:microsoft.com/office/officeart/2005/8/layout/cycle5"/>
    <dgm:cxn modelId="{523BB354-C710-4F5A-93D3-D6A4F749EA15}" type="presParOf" srcId="{70ED5DFC-3787-4FA7-842D-A55CDD4165BD}" destId="{E06F7CE4-9B68-4C41-9683-60F84607A28E}" srcOrd="12" destOrd="0" presId="urn:microsoft.com/office/officeart/2005/8/layout/cycle5"/>
    <dgm:cxn modelId="{67A0B3B6-F8C5-4C4F-ACB3-D049CC03D4A6}" type="presParOf" srcId="{70ED5DFC-3787-4FA7-842D-A55CDD4165BD}" destId="{BEBE5A63-4697-481D-9315-1E3FC506CA71}" srcOrd="13" destOrd="0" presId="urn:microsoft.com/office/officeart/2005/8/layout/cycle5"/>
    <dgm:cxn modelId="{5D7FE21E-ED73-40DB-8A30-2C46819869CD}" type="presParOf" srcId="{70ED5DFC-3787-4FA7-842D-A55CDD4165BD}" destId="{A3B62FE6-48D2-445E-B4B8-D37A960EA231}" srcOrd="14" destOrd="0" presId="urn:microsoft.com/office/officeart/2005/8/layout/cycle5"/>
    <dgm:cxn modelId="{1D3CB3CA-E583-46A4-9267-BABAE32E6F8E}" type="presParOf" srcId="{70ED5DFC-3787-4FA7-842D-A55CDD4165BD}" destId="{56E66F21-0CC7-4DF1-A013-68D07AE13F34}" srcOrd="15" destOrd="0" presId="urn:microsoft.com/office/officeart/2005/8/layout/cycle5"/>
    <dgm:cxn modelId="{2BA9BC7B-B559-462D-9DF4-F6007759D26E}" type="presParOf" srcId="{70ED5DFC-3787-4FA7-842D-A55CDD4165BD}" destId="{408AA30F-FDE1-4FE7-878B-54069C7F6EDC}" srcOrd="16" destOrd="0" presId="urn:microsoft.com/office/officeart/2005/8/layout/cycle5"/>
    <dgm:cxn modelId="{3CDD2AEB-C3F4-4D56-AE96-74DBF8054455}" type="presParOf" srcId="{70ED5DFC-3787-4FA7-842D-A55CDD4165BD}" destId="{84F200C3-1655-45D4-BD10-DC6A2F57CE1A}" srcOrd="17" destOrd="0" presId="urn:microsoft.com/office/officeart/2005/8/layout/cycle5"/>
    <dgm:cxn modelId="{6726857F-0314-4709-ACA3-097C342AFA7A}" type="presParOf" srcId="{70ED5DFC-3787-4FA7-842D-A55CDD4165BD}" destId="{88DC34AF-63BD-4FE3-B20A-EF027599073B}" srcOrd="18" destOrd="0" presId="urn:microsoft.com/office/officeart/2005/8/layout/cycle5"/>
    <dgm:cxn modelId="{0A1FCFD0-2481-4BDD-B279-60C2E6B38A37}" type="presParOf" srcId="{70ED5DFC-3787-4FA7-842D-A55CDD4165BD}" destId="{1BF04495-887C-414A-A6A6-89B1D755F24F}" srcOrd="19" destOrd="0" presId="urn:microsoft.com/office/officeart/2005/8/layout/cycle5"/>
    <dgm:cxn modelId="{3DD35F39-724B-41B2-9D9C-6277995EF97B}" type="presParOf" srcId="{70ED5DFC-3787-4FA7-842D-A55CDD4165BD}" destId="{ECA4B713-1ABF-49CB-A092-E91721299493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5A219-26F5-435E-BBAD-258EEBFFFE9A}">
      <dsp:nvSpPr>
        <dsp:cNvPr id="0" name=""/>
        <dsp:cNvSpPr/>
      </dsp:nvSpPr>
      <dsp:spPr>
        <a:xfrm>
          <a:off x="3416101" y="2747"/>
          <a:ext cx="1295796" cy="842267"/>
        </a:xfrm>
        <a:prstGeom prst="roundRect">
          <a:avLst/>
        </a:prstGeom>
        <a:solidFill>
          <a:srgbClr val="00B7C3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SLI/SLO definition</a:t>
          </a:r>
          <a:endParaRPr lang="en-DK" sz="14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457217" y="43863"/>
        <a:ext cx="1213564" cy="760035"/>
      </dsp:txXfrm>
    </dsp:sp>
    <dsp:sp modelId="{1622D555-FAD8-47CF-857D-F5F8FBEC580E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3222193" y="143301"/>
              </a:moveTo>
              <a:arcTo wR="2404512" hR="2404512" stAng="17392836" swAng="77223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656B3-36CE-42AA-A70E-102BFFD65556}">
      <dsp:nvSpPr>
        <dsp:cNvPr id="0" name=""/>
        <dsp:cNvSpPr/>
      </dsp:nvSpPr>
      <dsp:spPr>
        <a:xfrm>
          <a:off x="5296025" y="908071"/>
          <a:ext cx="1295796" cy="842267"/>
        </a:xfrm>
        <a:prstGeom prst="roundRect">
          <a:avLst/>
        </a:prstGeom>
        <a:solidFill>
          <a:srgbClr val="00B7C3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SLI monitoring</a:t>
          </a:r>
          <a:endParaRPr lang="en-DK" sz="14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337141" y="949187"/>
        <a:ext cx="1213564" cy="760035"/>
      </dsp:txXfrm>
    </dsp:sp>
    <dsp:sp modelId="{6ABE6023-DA10-49E1-81F6-180AE0AF3266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651850" y="1549437"/>
              </a:moveTo>
              <a:arcTo wR="2404512" hR="2404512" stAng="20350140" swAng="106439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4AF22B-D025-4642-AE29-EC6EE67EBB86}">
      <dsp:nvSpPr>
        <dsp:cNvPr id="0" name=""/>
        <dsp:cNvSpPr/>
      </dsp:nvSpPr>
      <dsp:spPr>
        <a:xfrm>
          <a:off x="5760327" y="2942314"/>
          <a:ext cx="1295796" cy="842267"/>
        </a:xfrm>
        <a:prstGeom prst="roundRect">
          <a:avLst/>
        </a:prstGeom>
        <a:solidFill>
          <a:srgbClr val="00B7C3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Incident detection</a:t>
          </a:r>
          <a:endParaRPr lang="en-DK" sz="14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801443" y="2983430"/>
        <a:ext cx="1213564" cy="760035"/>
      </dsp:txXfrm>
    </dsp:sp>
    <dsp:sp modelId="{893A5509-13F6-452C-B251-E3705CB4505D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4527136" y="3534179"/>
              </a:moveTo>
              <a:arcTo wR="2404512" hR="2404512" stAng="1681323" swAng="835542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F74BC-1535-4A82-9EDF-FA38DAFA49AB}">
      <dsp:nvSpPr>
        <dsp:cNvPr id="0" name=""/>
        <dsp:cNvSpPr/>
      </dsp:nvSpPr>
      <dsp:spPr>
        <a:xfrm>
          <a:off x="4459380" y="4573651"/>
          <a:ext cx="1295796" cy="842267"/>
        </a:xfrm>
        <a:prstGeom prst="roundRect">
          <a:avLst/>
        </a:prstGeom>
        <a:solidFill>
          <a:srgbClr val="30E5D0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Customer notification</a:t>
          </a:r>
          <a:endParaRPr lang="en-DK" sz="14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500496" y="4614767"/>
        <a:ext cx="1213564" cy="760035"/>
      </dsp:txXfrm>
    </dsp:sp>
    <dsp:sp modelId="{EE64059B-D1D7-4D1D-9E40-2ADFE34DD368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2643150" y="4797153"/>
              </a:moveTo>
              <a:arcTo wR="2404512" hR="2404512" stAng="5058254" swAng="683491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F7CE4-9B68-4C41-9683-60F84607A28E}">
      <dsp:nvSpPr>
        <dsp:cNvPr id="0" name=""/>
        <dsp:cNvSpPr/>
      </dsp:nvSpPr>
      <dsp:spPr>
        <a:xfrm>
          <a:off x="2372822" y="4573651"/>
          <a:ext cx="1295796" cy="842267"/>
        </a:xfrm>
        <a:prstGeom prst="roundRect">
          <a:avLst/>
        </a:prstGeom>
        <a:solidFill>
          <a:srgbClr val="30E5D0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Impact analysis</a:t>
          </a:r>
          <a:endParaRPr lang="en-DK" sz="14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413938" y="4614767"/>
        <a:ext cx="1213564" cy="760035"/>
      </dsp:txXfrm>
    </dsp:sp>
    <dsp:sp modelId="{A3B62FE6-48D2-445E-B4B8-D37A960EA231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616145" y="4011815"/>
              </a:moveTo>
              <a:arcTo wR="2404512" hR="2404512" stAng="8283135" swAng="835542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E66F21-0CC7-4DF1-A013-68D07AE13F34}">
      <dsp:nvSpPr>
        <dsp:cNvPr id="0" name=""/>
        <dsp:cNvSpPr/>
      </dsp:nvSpPr>
      <dsp:spPr>
        <a:xfrm>
          <a:off x="1071875" y="2942314"/>
          <a:ext cx="1295796" cy="842267"/>
        </a:xfrm>
        <a:prstGeom prst="roundRect">
          <a:avLst/>
        </a:prstGeom>
        <a:solidFill>
          <a:srgbClr val="30E5D0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Targeted mitigation</a:t>
          </a:r>
          <a:endParaRPr lang="en-DK" sz="14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112991" y="2983430"/>
        <a:ext cx="1213564" cy="760035"/>
      </dsp:txXfrm>
    </dsp:sp>
    <dsp:sp modelId="{84F200C3-1655-45D4-BD10-DC6A2F57CE1A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3498" y="2274852"/>
              </a:moveTo>
              <a:arcTo wR="2404512" hR="2404512" stAng="10985465" swAng="1064395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C34AF-63BD-4FE3-B20A-EF027599073B}">
      <dsp:nvSpPr>
        <dsp:cNvPr id="0" name=""/>
        <dsp:cNvSpPr/>
      </dsp:nvSpPr>
      <dsp:spPr>
        <a:xfrm>
          <a:off x="1536178" y="908071"/>
          <a:ext cx="1295796" cy="842267"/>
        </a:xfrm>
        <a:prstGeom prst="roundRect">
          <a:avLst/>
        </a:prstGeom>
        <a:solidFill>
          <a:srgbClr val="D9F0F2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rPr>
            <a:t>Post-mortem &amp; relevant repairs</a:t>
          </a:r>
          <a:endParaRPr lang="en-DK" sz="1400" kern="1200" dirty="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577294" y="949187"/>
        <a:ext cx="1213564" cy="760035"/>
      </dsp:txXfrm>
    </dsp:sp>
    <dsp:sp modelId="{ECA4B713-1ABF-49CB-A092-E91721299493}">
      <dsp:nvSpPr>
        <dsp:cNvPr id="0" name=""/>
        <dsp:cNvSpPr/>
      </dsp:nvSpPr>
      <dsp:spPr>
        <a:xfrm>
          <a:off x="1659487" y="423881"/>
          <a:ext cx="4809024" cy="4809024"/>
        </a:xfrm>
        <a:custGeom>
          <a:avLst/>
          <a:gdLst/>
          <a:ahLst/>
          <a:cxnLst/>
          <a:rect l="0" t="0" r="0" b="0"/>
          <a:pathLst>
            <a:path>
              <a:moveTo>
                <a:pt x="1103688" y="382251"/>
              </a:moveTo>
              <a:arcTo wR="2404512" hR="2404512" stAng="14234926" swAng="772238"/>
            </a:path>
          </a:pathLst>
        </a:custGeom>
        <a:noFill/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68F50-5E84-4744-A8FD-310F9E6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12/01/2022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DA80-031F-49AB-B078-86728AC9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CCA3-911C-4D3E-BFF4-9ED195B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79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8E3A-D2A5-4F9B-8F1C-DBEB67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C492-97A2-43D5-8125-A7C6A3A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12DB-39EE-401C-90EE-97FE735F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4F65-00CB-47A6-A36C-DC88716242B1}" type="datetimeFigureOut">
              <a:rPr lang="en-DK" smtClean="0"/>
              <a:t>12/01/2022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BB37-5FEB-4D60-AC7A-77287231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979-D694-4D61-9473-18AFEE76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9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070B230-7F76-40DE-8DB1-F656159A26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8063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991734B-3B9F-4063-98C3-D82B15D38F31}"/>
              </a:ext>
            </a:extLst>
          </p:cNvPr>
          <p:cNvSpPr txBox="1"/>
          <p:nvPr/>
        </p:nvSpPr>
        <p:spPr>
          <a:xfrm>
            <a:off x="2135778" y="842553"/>
            <a:ext cx="2828109" cy="408623"/>
          </a:xfrm>
          <a:prstGeom prst="roundRect">
            <a:avLst/>
          </a:prstGeom>
          <a:noFill/>
          <a:ln w="28575">
            <a:solidFill>
              <a:srgbClr val="D9F0F2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Continuous improvement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300F7-8F48-4A13-8314-5CF244A50E15}"/>
              </a:ext>
            </a:extLst>
          </p:cNvPr>
          <p:cNvSpPr txBox="1"/>
          <p:nvPr/>
        </p:nvSpPr>
        <p:spPr>
          <a:xfrm>
            <a:off x="7228114" y="842553"/>
            <a:ext cx="2209799" cy="408623"/>
          </a:xfrm>
          <a:prstGeom prst="roundRect">
            <a:avLst/>
          </a:prstGeom>
          <a:noFill/>
          <a:ln w="28575">
            <a:solidFill>
              <a:srgbClr val="00B7C3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Service monitoring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C5E4B-7C31-40C3-8463-80F5C55D9CDA}"/>
              </a:ext>
            </a:extLst>
          </p:cNvPr>
          <p:cNvSpPr txBox="1"/>
          <p:nvPr/>
        </p:nvSpPr>
        <p:spPr>
          <a:xfrm>
            <a:off x="2135778" y="5316583"/>
            <a:ext cx="2129245" cy="408623"/>
          </a:xfrm>
          <a:prstGeom prst="roundRect">
            <a:avLst/>
          </a:prstGeom>
          <a:noFill/>
          <a:ln w="28575">
            <a:solidFill>
              <a:srgbClr val="30E5D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Incident response</a:t>
            </a:r>
            <a:endParaRPr lang="en-DK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7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Eva Dupont</cp:lastModifiedBy>
  <cp:revision>6</cp:revision>
  <dcterms:created xsi:type="dcterms:W3CDTF">2021-10-06T07:48:33Z</dcterms:created>
  <dcterms:modified xsi:type="dcterms:W3CDTF">2022-01-12T08:17:22Z</dcterms:modified>
</cp:coreProperties>
</file>