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318827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427340" y="2207251"/>
            <a:ext cx="1940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 </a:t>
            </a:r>
            <a:endParaRPr lang="en-US" sz="1400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560684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V15-19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560684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V15-19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546482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V15-19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2849098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1682695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V15-19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4007797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560684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V15-19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1018754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560683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V15-19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1269C43-9D0E-4BA7-9392-6DE4EE3E9D2A}"/>
              </a:ext>
            </a:extLst>
          </p:cNvPr>
          <p:cNvSpPr/>
          <p:nvPr/>
        </p:nvSpPr>
        <p:spPr>
          <a:xfrm>
            <a:off x="546482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V15-19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C72E3F40-EB19-4242-BB51-D2574B99EE54}"/>
              </a:ext>
            </a:extLst>
          </p:cNvPr>
          <p:cNvSpPr/>
          <p:nvPr/>
        </p:nvSpPr>
        <p:spPr>
          <a:xfrm>
            <a:off x="6893862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27B048D4-DFCA-4C52-98B2-29EE58E0CCE9}"/>
              </a:ext>
            </a:extLst>
          </p:cNvPr>
          <p:cNvSpPr txBox="1"/>
          <p:nvPr/>
        </p:nvSpPr>
        <p:spPr>
          <a:xfrm>
            <a:off x="7002375" y="2207251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2022 Release </a:t>
            </a:r>
            <a:r>
              <a:rPr lang="da-DK" sz="1400" dirty="0" err="1"/>
              <a:t>Wave</a:t>
            </a:r>
            <a:r>
              <a:rPr lang="da-DK" sz="1400"/>
              <a:t> 1 (V20)</a:t>
            </a:r>
            <a:endParaRPr lang="en-US" sz="14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A100BC1-528D-4256-9ED5-5B44E395D39B}"/>
              </a:ext>
            </a:extLst>
          </p:cNvPr>
          <p:cNvSpPr/>
          <p:nvPr/>
        </p:nvSpPr>
        <p:spPr>
          <a:xfrm>
            <a:off x="7135719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FB1BEA28-D14D-428E-8870-6393893167FB}"/>
              </a:ext>
            </a:extLst>
          </p:cNvPr>
          <p:cNvSpPr/>
          <p:nvPr/>
        </p:nvSpPr>
        <p:spPr>
          <a:xfrm>
            <a:off x="7135719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5A472CD2-ACFE-470B-A7C7-6F29EE35EB31}"/>
              </a:ext>
            </a:extLst>
          </p:cNvPr>
          <p:cNvSpPr/>
          <p:nvPr/>
        </p:nvSpPr>
        <p:spPr>
          <a:xfrm>
            <a:off x="7121517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DD0DD35-DAB0-4CE4-86AD-53DE1F69FE1E}"/>
              </a:ext>
            </a:extLst>
          </p:cNvPr>
          <p:cNvSpPr/>
          <p:nvPr/>
        </p:nvSpPr>
        <p:spPr>
          <a:xfrm>
            <a:off x="9424133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DABF9C-360F-4590-9961-A46A45BD8C59}"/>
              </a:ext>
            </a:extLst>
          </p:cNvPr>
          <p:cNvSpPr/>
          <p:nvPr/>
        </p:nvSpPr>
        <p:spPr>
          <a:xfrm>
            <a:off x="8257730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A8B71A6C-2D13-407F-9E3C-E6F4254E451D}"/>
              </a:ext>
            </a:extLst>
          </p:cNvPr>
          <p:cNvSpPr/>
          <p:nvPr/>
        </p:nvSpPr>
        <p:spPr>
          <a:xfrm>
            <a:off x="10582832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206D11D-0D87-4322-88D6-740758A528A0}"/>
              </a:ext>
            </a:extLst>
          </p:cNvPr>
          <p:cNvSpPr/>
          <p:nvPr/>
        </p:nvSpPr>
        <p:spPr>
          <a:xfrm>
            <a:off x="7135719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3B49BA35-5016-49D6-B211-935F9C289C02}"/>
              </a:ext>
            </a:extLst>
          </p:cNvPr>
          <p:cNvCxnSpPr>
            <a:cxnSpLocks/>
          </p:cNvCxnSpPr>
          <p:nvPr/>
        </p:nvCxnSpPr>
        <p:spPr>
          <a:xfrm>
            <a:off x="7593789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F68BB133-50F3-41C5-89FC-B2175C9AB87B}"/>
              </a:ext>
            </a:extLst>
          </p:cNvPr>
          <p:cNvSpPr/>
          <p:nvPr/>
        </p:nvSpPr>
        <p:spPr>
          <a:xfrm>
            <a:off x="7135718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V20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511267-5E49-4CB0-B17B-AE20F1D4CFC0}"/>
              </a:ext>
            </a:extLst>
          </p:cNvPr>
          <p:cNvSpPr/>
          <p:nvPr/>
        </p:nvSpPr>
        <p:spPr>
          <a:xfrm>
            <a:off x="7121517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V20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10631</TotalTime>
  <Words>78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49</cp:revision>
  <dcterms:created xsi:type="dcterms:W3CDTF">2019-07-08T10:09:49Z</dcterms:created>
  <dcterms:modified xsi:type="dcterms:W3CDTF">2022-06-02T07:42:31Z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