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77187" autoAdjust="0"/>
  </p:normalViewPr>
  <p:slideViewPr>
    <p:cSldViewPr snapToGrid="0">
      <p:cViewPr varScale="1">
        <p:scale>
          <a:sx n="72" d="100"/>
          <a:sy n="72" d="100"/>
        </p:scale>
        <p:origin x="54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73E7-9791-4E86-A594-E67CA8B7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677FDB-E4D6-4660-BA31-A224F534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8ADAD-3B4C-4EBC-AD21-36CC9190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A0562-33B6-47A8-B1AC-AE5E4F9A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FC821-C39D-4EE8-A064-C5F4362C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5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4DB2-84D3-41D1-9BBC-46104B9D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02DA3-6957-4F39-ABB0-747F9D054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0F60B-FB27-4573-9B7E-6E3BE24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87D27-66C1-4372-9C2B-85C1247F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88766-9B27-44B5-83DE-95BEE3D4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04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58A51-054F-4BBA-A597-D33E5C51D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5D83AF-5D05-472B-9C32-CB7027A7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5C49C-A0DA-4E4F-AE2D-EBE2AD1E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C471C-A72F-4F95-8D92-74D2D5CF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0B22A-03FC-4F75-A78E-33F47581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9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36363-C573-41BA-AFDE-7C794243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E0A4F-BD8D-4054-9B31-1FD01100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5DDAB-DC72-415C-8A3F-F34DEEF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E233C-3E2E-4816-BCA7-F9DF80F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1C384-8E10-4665-8761-E85CAD4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B011-E3A6-42F0-9934-887BA766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55C12-910D-45FF-834E-BDDA44D9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CCFB1-18CB-455B-AF6A-56377309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04BFF-BDFD-4096-AAE0-E1F6DEC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969E2-EF11-4CCD-BC7B-74DB521D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9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53849-FD9C-4415-8174-5D329B3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C0F60-413A-45B7-AC1E-0DA5E51D9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23A78D-A9FB-4C9C-AC48-82389DCD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C8AA14-155D-4DCD-AAE2-DBB094F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9D959A-3BE0-4919-B5CC-2220B71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84A32-D285-4BDE-83E6-D4DB37CF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1AB9D-9919-4C00-89E3-2219DA44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08EA2-2735-4391-9104-AE2A6DD7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D86F0-BC12-4824-A4C5-7482E044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7CA384-D68C-4E47-8052-82C7A5E4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93D549-8431-4791-B655-5B31AAE0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18AF31-A654-45E6-827C-F4CD4437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0F867F-1416-4D92-BEC1-E0287ECB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1DB020-37DB-4B58-8E35-AA8D43B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1D01D-CCE0-4C9F-8CDF-BE942ECE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76D21-F492-4AA3-B4AF-57C37FFB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12CCB0-5AF9-4EFF-8226-F09A5FF7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623C02-C3C4-47C2-B2B4-27811A04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5067A8-AC36-4581-B0BB-F34750A9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A54432-6BF3-4B8E-8EBC-1F99A3A9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D3DA7F-7DA9-490D-9215-55F7794B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56DCC-AB0A-4B9F-AC62-7C861471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A1AC3-224E-4E47-886A-B37AF87B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4756-9086-4B29-A3BD-6C1E1E81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8D164-7BCA-4629-8258-A884D748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E2B24C-CCAD-4F42-8637-FC11DC22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77F6D-B9E7-430D-A143-41C5B865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8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C221-58BB-420D-BC4A-65E17558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BDEA9-53E7-4A54-A8DA-31F40053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AA7A27-BF52-4759-AD3C-512AE097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DF11B-91A3-4F5F-837A-502C6F2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1243F-F34B-43BE-AE66-ED84E765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DA6D9A-B057-4B15-8746-F848388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A28C46-4F84-436E-A57A-8E3D5FFB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EAEA4-FAF6-4209-B726-510E349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B54AB-2416-47F2-AB69-0B700E2C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4213-7C52-4434-AC80-034AA6725079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A41DF-A28F-4D71-8804-7CC4E702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D12E5-99F4-48A0-8100-DBB1283CD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E62F-5B9E-46C3-A206-F455253977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ECB5A-65D5-41A0-AF02-A4737650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an AI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volume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800B72-C78C-45E8-9431-7DF29DCB2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1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FAD5A-FD39-45F9-872B-634AE532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8DDB-FDFB-424D-9D9D-3DD44894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/>
              <a:t>Target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Solutions</a:t>
            </a:r>
          </a:p>
          <a:p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0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69881-46AD-4626-8C54-A5EBADE4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de-DE" dirty="0" err="1"/>
              <a:t>goals</a:t>
            </a:r>
            <a:r>
              <a:rPr lang="de-DE" dirty="0"/>
              <a:t>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84D5E-B64F-4935-9DB3-72B1AF69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Storage </a:t>
            </a:r>
            <a:r>
              <a:rPr lang="de-DE" dirty="0" err="1"/>
              <a:t>costs</a:t>
            </a:r>
            <a:endParaRPr lang="de-DE" dirty="0"/>
          </a:p>
          <a:p>
            <a:pPr lvl="1"/>
            <a:r>
              <a:rPr lang="de-DE" dirty="0"/>
              <a:t>Capital </a:t>
            </a:r>
            <a:r>
              <a:rPr lang="de-DE" dirty="0" err="1"/>
              <a:t>commitment</a:t>
            </a:r>
            <a:endParaRPr lang="de-DE" dirty="0"/>
          </a:p>
          <a:p>
            <a:pPr lvl="1"/>
            <a:r>
              <a:rPr lang="de-DE" dirty="0" err="1"/>
              <a:t>Waste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Increase</a:t>
            </a:r>
            <a:endParaRPr lang="de-DE" dirty="0"/>
          </a:p>
          <a:p>
            <a:pPr lvl="1"/>
            <a:r>
              <a:rPr lang="de-DE" dirty="0"/>
              <a:t>Profit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76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69881-46AD-4626-8C54-A5EBADE4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84D5E-B64F-4935-9DB3-72B1AF69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Wissen </a:t>
            </a:r>
            <a:r>
              <a:rPr lang="de-DE" dirty="0" err="1"/>
              <a:t>ma</a:t>
            </a:r>
            <a:r>
              <a:rPr lang="de-DE" dirty="0"/>
              <a:t> noch </a:t>
            </a:r>
            <a:r>
              <a:rPr lang="de-DE" dirty="0" err="1"/>
              <a:t>nedde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120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D0B7-2384-44BA-B7F8-039ABB64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Target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9AA06-CDC1-43E6-ADBB-1C8BE3C0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datasets</a:t>
            </a:r>
            <a:endParaRPr lang="de-DE" dirty="0"/>
          </a:p>
          <a:p>
            <a:pPr lvl="2"/>
            <a:r>
              <a:rPr lang="de-DE" dirty="0"/>
              <a:t>Holidays ,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, </a:t>
            </a:r>
            <a:r>
              <a:rPr lang="de-DE" dirty="0" err="1"/>
              <a:t>discount</a:t>
            </a:r>
            <a:r>
              <a:rPr lang="de-DE" dirty="0"/>
              <a:t> &amp; </a:t>
            </a:r>
            <a:r>
              <a:rPr lang="de-DE" dirty="0" err="1"/>
              <a:t>marketing</a:t>
            </a:r>
            <a:r>
              <a:rPr lang="de-DE" dirty="0"/>
              <a:t> </a:t>
            </a:r>
            <a:r>
              <a:rPr lang="de-DE" dirty="0" err="1"/>
              <a:t>campaigns</a:t>
            </a:r>
            <a:r>
              <a:rPr lang="de-DE" dirty="0"/>
              <a:t>, </a:t>
            </a:r>
            <a:r>
              <a:rPr lang="de-DE" dirty="0" err="1"/>
              <a:t>staff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pPr lvl="1"/>
            <a:r>
              <a:rPr lang="de-DE" dirty="0"/>
              <a:t>Feature </a:t>
            </a:r>
            <a:r>
              <a:rPr lang="de-DE" dirty="0" err="1"/>
              <a:t>building</a:t>
            </a:r>
            <a:r>
              <a:rPr lang="de-DE" dirty="0"/>
              <a:t> (den Daten halt die entsprechende </a:t>
            </a:r>
            <a:r>
              <a:rPr lang="de-DE" dirty="0" err="1"/>
              <a:t>holidays</a:t>
            </a:r>
            <a:r>
              <a:rPr lang="de-DE" dirty="0"/>
              <a:t> zuordnen)</a:t>
            </a:r>
          </a:p>
          <a:p>
            <a:r>
              <a:rPr lang="de-DE" dirty="0"/>
              <a:t>Solutions</a:t>
            </a:r>
          </a:p>
          <a:p>
            <a:pPr lvl="1"/>
            <a:r>
              <a:rPr lang="de-DE" dirty="0" err="1"/>
              <a:t>Employ</a:t>
            </a:r>
            <a:r>
              <a:rPr lang="de-DE"/>
              <a:t> CDO 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01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755B-40CA-47C7-A85E-E33B852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74CBA-8F3F-495C-8C2A-A90E8762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2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BFE03-3BFF-46C4-A44F-6BA0976A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D971B-BEAB-415E-8244-7D2C4733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Implementation of an AI system to predict sales volume</vt:lpstr>
      <vt:lpstr>Table of contents</vt:lpstr>
      <vt:lpstr>Motivation &amp; goals  </vt:lpstr>
      <vt:lpstr>Current state</vt:lpstr>
      <vt:lpstr>Target state</vt:lpstr>
      <vt:lpstr>PowerPoint-Präsentation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 bla lidl</dc:title>
  <dc:creator>Andreas Neuhierl</dc:creator>
  <cp:lastModifiedBy>Andreas Neuhierl</cp:lastModifiedBy>
  <cp:revision>10</cp:revision>
  <dcterms:created xsi:type="dcterms:W3CDTF">2020-09-23T13:31:19Z</dcterms:created>
  <dcterms:modified xsi:type="dcterms:W3CDTF">2020-09-23T14:11:46Z</dcterms:modified>
</cp:coreProperties>
</file>