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7" d="100"/>
          <a:sy n="87" d="100"/>
        </p:scale>
        <p:origin x="66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B66904-539A-46A5-98F7-96871EEB340D}" type="datetimeFigureOut">
              <a:rPr lang="de-DE" smtClean="0"/>
              <a:t>24.09.2020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069B50-3D81-4561-A687-67DF6C04CA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9230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5350F2-D941-463E-A5E4-CF63B83BDC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7EC1258-8B6F-44C6-83C0-46BBF12D5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2CFC67-C3A8-43A4-BC74-C3D48C264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6571-A879-40C1-9406-C62EED140F2F}" type="datetimeFigureOut">
              <a:rPr lang="de-DE" smtClean="0"/>
              <a:t>24.09.2020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DC03E6-6588-4E14-8BC7-FD80B2F0C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553CA4-D226-4C4D-852F-2C90E03AC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7167-BACE-4B31-9680-5BC68B764D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6263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314403-F15A-4614-B540-548C751C5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36B8E99-C4E1-4C2F-AEC3-7BD158533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29816B-5DC2-4EA4-9C17-57A34C685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6571-A879-40C1-9406-C62EED140F2F}" type="datetimeFigureOut">
              <a:rPr lang="de-DE" smtClean="0"/>
              <a:t>24.09.2020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C301F3-5FCD-4756-BB37-53F2F3C83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D0D01D-5017-4159-AC7D-FEAFF64CF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7167-BACE-4B31-9680-5BC68B764D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4305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FED3EDC-8098-4908-BADA-7F05E1E93B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501017C-D235-4E81-90EC-FD780578C8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D5FA7E-49FE-4F8E-AB04-E8B30E3F1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6571-A879-40C1-9406-C62EED140F2F}" type="datetimeFigureOut">
              <a:rPr lang="de-DE" smtClean="0"/>
              <a:t>24.09.2020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B62AF3-05FD-4C82-A83E-8A08C3C65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3AC8BD-CDCB-4A8A-B3C5-13F483D0D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7167-BACE-4B31-9680-5BC68B764D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2621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C07E08-A9D8-493E-958F-6F8113149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06F658-9BA5-4EF7-B82C-2D8A5D4FD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5FE0C6-D523-49C1-AAAA-E9F2E9763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6571-A879-40C1-9406-C62EED140F2F}" type="datetimeFigureOut">
              <a:rPr lang="de-DE" smtClean="0"/>
              <a:t>24.09.2020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AC1122-84FA-44BB-A2C3-2A6008DD0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F49B87-BF45-4D60-BA84-9E435DA4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7167-BACE-4B31-9680-5BC68B764D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6521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5B6555-BA5E-4C56-AF88-429EAD7E3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3D74234-1C1C-4EF8-A444-AD6F558AF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90CC1D-571C-46C5-A08A-874B186E3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6571-A879-40C1-9406-C62EED140F2F}" type="datetimeFigureOut">
              <a:rPr lang="de-DE" smtClean="0"/>
              <a:t>24.09.2020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E00178-99CF-476E-A9CC-0BA062DE8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540121-4E59-46B6-8FB3-513616386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7167-BACE-4B31-9680-5BC68B764D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3108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D269A6-96F0-4B5D-8465-82269BFD4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3F8D10-68C4-48A1-B7C3-4F2429A314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D5F0D5C-DC4D-4940-BFB1-C5FE7FE034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17DA6F-9D6A-4BAE-AB11-7DBDB9882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6571-A879-40C1-9406-C62EED140F2F}" type="datetimeFigureOut">
              <a:rPr lang="de-DE" smtClean="0"/>
              <a:t>24.09.2020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0D64444-EA9F-4244-B332-0C8C13EAD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851E49-5EFC-47C5-B319-1DA84FC87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7167-BACE-4B31-9680-5BC68B764D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3655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68E15C-C738-451F-A892-6A2C230FC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1F551D-7A36-4206-8026-022C8CFDC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0F6AE15-EA31-4B35-865B-0CAA60A1F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BCF30DE-9225-46DC-A890-E0A4D1E27A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DBD08B8-B00C-43BF-9281-7BC9BC3B2D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7DA4B9B-9981-4799-8EBC-60D446259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6571-A879-40C1-9406-C62EED140F2F}" type="datetimeFigureOut">
              <a:rPr lang="de-DE" smtClean="0"/>
              <a:t>24.09.2020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4867C50-F5BA-4113-A58E-5D489C08E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A5266FD-2F20-4F2C-99C8-9BD397A07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7167-BACE-4B31-9680-5BC68B764D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4853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E8942E-E8D6-45AB-ACE3-7212EF5F8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213F1C5-5CE3-4C58-9543-ACBDEFDB3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6571-A879-40C1-9406-C62EED140F2F}" type="datetimeFigureOut">
              <a:rPr lang="de-DE" smtClean="0"/>
              <a:t>24.09.2020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C7B1CB4-5A80-4807-A2DB-D8875CB4B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1784D0A-C6D3-428A-BC51-9F96F1D37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7167-BACE-4B31-9680-5BC68B764D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8705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B85F76D-8E45-445D-AE8E-E0F127A30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6571-A879-40C1-9406-C62EED140F2F}" type="datetimeFigureOut">
              <a:rPr lang="de-DE" smtClean="0"/>
              <a:t>24.09.2020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5FA55BD-F700-4F31-A7CB-572DBBECD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A17B29-B6E3-43B9-BB63-B5632704E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7167-BACE-4B31-9680-5BC68B764D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8701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9744E9-E285-4F18-8939-71F68B961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BDD7DD-3BA8-4A70-AC89-8A32D8488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5488249-7312-4305-BDE2-4DA133424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7D44570-B98D-4A3D-A2DE-56CB91C41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6571-A879-40C1-9406-C62EED140F2F}" type="datetimeFigureOut">
              <a:rPr lang="de-DE" smtClean="0"/>
              <a:t>24.09.2020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33ABACB-B4BF-416F-B634-A65005FFC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EEF7CC-6B6B-4BEA-858D-9B1F0C34F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7167-BACE-4B31-9680-5BC68B764D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3012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2638F3-F315-4197-B89D-B30EAAD01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B97D0AD-0C93-458A-8986-3AAEEC6331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AC4E33B-6F54-47A2-96E7-BF7682B968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D161940-B97A-4CA5-A33C-0E1564AE4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6571-A879-40C1-9406-C62EED140F2F}" type="datetimeFigureOut">
              <a:rPr lang="de-DE" smtClean="0"/>
              <a:t>24.09.2020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9B6E0DC-6660-4CEC-B5A4-36EA193A8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ED4EB5-FC15-4706-99AC-2388A8BC6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7167-BACE-4B31-9680-5BC68B764D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7088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E968EA3-D56E-4A0B-9E4B-031634340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483584-B6E4-4AAD-88BC-B9DB64524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01C2BD-EE2F-4342-8CB6-C4E97D846A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06571-A879-40C1-9406-C62EED140F2F}" type="datetimeFigureOut">
              <a:rPr lang="de-DE" smtClean="0"/>
              <a:t>24.09.2020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285BF3-F60F-493C-A980-BCFE6D4C4A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7C5C81-29E0-489D-BD0A-9A4AC2A3AE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97167-BACE-4B31-9680-5BC68B764D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183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3E8A3C-2DFC-47EC-89FA-CD5FB24F1D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Automized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 </a:t>
            </a:r>
            <a:r>
              <a:rPr lang="de-DE" dirty="0" err="1"/>
              <a:t>planning</a:t>
            </a:r>
            <a:r>
              <a:rPr lang="de-DE" dirty="0"/>
              <a:t> in </a:t>
            </a:r>
            <a:r>
              <a:rPr lang="de-DE" dirty="0" err="1"/>
              <a:t>automotive</a:t>
            </a:r>
            <a:r>
              <a:rPr lang="de-DE" dirty="0"/>
              <a:t> </a:t>
            </a:r>
            <a:r>
              <a:rPr lang="de-DE" dirty="0" err="1"/>
              <a:t>production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AI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124DD3D-84F5-49A3-8774-ADA22DABC8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2699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5F5D6D-96C6-48F0-9FED-90B111BBD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contents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4FC687-92F1-4406-827B-8CF60ADBB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Motivation &amp; </a:t>
            </a:r>
            <a:r>
              <a:rPr lang="de-DE" dirty="0" err="1"/>
              <a:t>goals</a:t>
            </a:r>
            <a:endParaRPr lang="de-DE" dirty="0"/>
          </a:p>
          <a:p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state</a:t>
            </a:r>
            <a:endParaRPr lang="de-DE" dirty="0"/>
          </a:p>
          <a:p>
            <a:r>
              <a:rPr lang="de-DE" dirty="0"/>
              <a:t>Target </a:t>
            </a:r>
            <a:r>
              <a:rPr lang="de-DE" dirty="0" err="1"/>
              <a:t>state</a:t>
            </a:r>
            <a:endParaRPr lang="de-DE" dirty="0"/>
          </a:p>
          <a:p>
            <a:pPr lvl="1"/>
            <a:r>
              <a:rPr lang="de-DE" dirty="0" err="1"/>
              <a:t>Challenges</a:t>
            </a:r>
            <a:endParaRPr lang="de-DE" dirty="0"/>
          </a:p>
          <a:p>
            <a:pPr lvl="1"/>
            <a:r>
              <a:rPr lang="de-DE" dirty="0"/>
              <a:t>Solutions</a:t>
            </a:r>
          </a:p>
          <a:p>
            <a:r>
              <a:rPr lang="de-DE" dirty="0" err="1"/>
              <a:t>Conclusion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5871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2CA9C3-5F39-4320-A5E0-6B6989091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 &amp; </a:t>
            </a:r>
            <a:r>
              <a:rPr lang="de-DE" dirty="0" err="1"/>
              <a:t>goals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96CFC5-F6BB-4E93-A2F0-A3A9FB872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Reduction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workload</a:t>
            </a:r>
            <a:endParaRPr lang="de-DE" dirty="0"/>
          </a:p>
          <a:p>
            <a:r>
              <a:rPr lang="de-DE" dirty="0" err="1"/>
              <a:t>Optimized</a:t>
            </a:r>
            <a:r>
              <a:rPr lang="de-DE" dirty="0"/>
              <a:t> stock in </a:t>
            </a:r>
            <a:r>
              <a:rPr lang="de-DE" dirty="0" err="1"/>
              <a:t>production</a:t>
            </a:r>
            <a:endParaRPr lang="de-DE" dirty="0"/>
          </a:p>
          <a:p>
            <a:r>
              <a:rPr lang="de-DE" dirty="0" err="1"/>
              <a:t>Reduce</a:t>
            </a:r>
            <a:r>
              <a:rPr lang="de-DE" dirty="0"/>
              <a:t> </a:t>
            </a:r>
            <a:r>
              <a:rPr lang="de-DE" dirty="0" err="1"/>
              <a:t>lead</a:t>
            </a:r>
            <a:r>
              <a:rPr lang="de-DE" dirty="0"/>
              <a:t> time</a:t>
            </a:r>
          </a:p>
          <a:p>
            <a:r>
              <a:rPr lang="de-DE" dirty="0" err="1"/>
              <a:t>Harmonized</a:t>
            </a:r>
            <a:r>
              <a:rPr lang="de-DE" dirty="0"/>
              <a:t> </a:t>
            </a:r>
            <a:r>
              <a:rPr lang="de-DE" dirty="0" err="1"/>
              <a:t>production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0822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hteck 151">
            <a:extLst>
              <a:ext uri="{FF2B5EF4-FFF2-40B4-BE49-F238E27FC236}">
                <a16:creationId xmlns:a16="http://schemas.microsoft.com/office/drawing/2014/main" id="{950FE1C3-6E6E-4EDE-A0F9-6C2B1D218BCD}"/>
              </a:ext>
            </a:extLst>
          </p:cNvPr>
          <p:cNvSpPr/>
          <p:nvPr/>
        </p:nvSpPr>
        <p:spPr>
          <a:xfrm>
            <a:off x="2132684" y="4746980"/>
            <a:ext cx="5879292" cy="1682391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34F4C50E-61F5-47A4-ACE5-89270500759E}"/>
              </a:ext>
            </a:extLst>
          </p:cNvPr>
          <p:cNvSpPr/>
          <p:nvPr/>
        </p:nvSpPr>
        <p:spPr>
          <a:xfrm>
            <a:off x="8037959" y="4744290"/>
            <a:ext cx="4101112" cy="1682391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2A7F618C-C17A-4C17-9468-C7316FB5CD2A}"/>
              </a:ext>
            </a:extLst>
          </p:cNvPr>
          <p:cNvSpPr/>
          <p:nvPr/>
        </p:nvSpPr>
        <p:spPr>
          <a:xfrm>
            <a:off x="2083409" y="1146324"/>
            <a:ext cx="7522583" cy="290900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A09F0E44-FA1F-4C66-931F-13F1FB326B1A}"/>
              </a:ext>
            </a:extLst>
          </p:cNvPr>
          <p:cNvSpPr/>
          <p:nvPr/>
        </p:nvSpPr>
        <p:spPr>
          <a:xfrm>
            <a:off x="6090754" y="1455687"/>
            <a:ext cx="2874611" cy="2464715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E30C5AA-4083-4F41-A42B-05FD1D97434B}"/>
              </a:ext>
            </a:extLst>
          </p:cNvPr>
          <p:cNvSpPr/>
          <p:nvPr/>
        </p:nvSpPr>
        <p:spPr>
          <a:xfrm>
            <a:off x="2403266" y="1901679"/>
            <a:ext cx="2212081" cy="18616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50BA517-0FF7-42B8-B934-43619BF45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961" y="119416"/>
            <a:ext cx="10515600" cy="1325563"/>
          </a:xfrm>
        </p:spPr>
        <p:txBody>
          <a:bodyPr/>
          <a:lstStyle/>
          <a:p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state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36D6A40-AD54-45CA-9F7A-EA35882329C7}"/>
              </a:ext>
            </a:extLst>
          </p:cNvPr>
          <p:cNvSpPr/>
          <p:nvPr/>
        </p:nvSpPr>
        <p:spPr>
          <a:xfrm>
            <a:off x="2884649" y="2202829"/>
            <a:ext cx="328527" cy="525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11BAE19-B3A5-4E3B-9EDD-E0E71DCB5C50}"/>
              </a:ext>
            </a:extLst>
          </p:cNvPr>
          <p:cNvSpPr/>
          <p:nvPr/>
        </p:nvSpPr>
        <p:spPr>
          <a:xfrm>
            <a:off x="2884648" y="2893961"/>
            <a:ext cx="328527" cy="525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DA90F57-6663-44C3-A4DE-2D3B9C3FAA4D}"/>
              </a:ext>
            </a:extLst>
          </p:cNvPr>
          <p:cNvSpPr/>
          <p:nvPr/>
        </p:nvSpPr>
        <p:spPr>
          <a:xfrm>
            <a:off x="3321773" y="2202829"/>
            <a:ext cx="328527" cy="525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82EEF81-1B84-44B6-B3D0-204E398A4C7C}"/>
              </a:ext>
            </a:extLst>
          </p:cNvPr>
          <p:cNvSpPr/>
          <p:nvPr/>
        </p:nvSpPr>
        <p:spPr>
          <a:xfrm>
            <a:off x="3321772" y="2893961"/>
            <a:ext cx="328527" cy="525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0522B91-2EA5-4599-B197-A0CD82C801EC}"/>
              </a:ext>
            </a:extLst>
          </p:cNvPr>
          <p:cNvSpPr/>
          <p:nvPr/>
        </p:nvSpPr>
        <p:spPr>
          <a:xfrm>
            <a:off x="3758896" y="2202829"/>
            <a:ext cx="328527" cy="525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68D75AE-C16B-4340-A121-99E675CE5EAF}"/>
              </a:ext>
            </a:extLst>
          </p:cNvPr>
          <p:cNvSpPr/>
          <p:nvPr/>
        </p:nvSpPr>
        <p:spPr>
          <a:xfrm>
            <a:off x="3758895" y="2893961"/>
            <a:ext cx="328527" cy="525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EFE61D5-4E32-43E0-84D4-6DCD3C577C02}"/>
              </a:ext>
            </a:extLst>
          </p:cNvPr>
          <p:cNvSpPr txBox="1"/>
          <p:nvPr/>
        </p:nvSpPr>
        <p:spPr>
          <a:xfrm>
            <a:off x="2801037" y="1530784"/>
            <a:ext cx="299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Pre</a:t>
            </a:r>
            <a:r>
              <a:rPr lang="de-DE" dirty="0"/>
              <a:t> </a:t>
            </a:r>
            <a:r>
              <a:rPr lang="de-DE" dirty="0" err="1"/>
              <a:t>production</a:t>
            </a:r>
            <a:endParaRPr lang="de-DE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6E90626-2255-4A47-B820-A158A2269C85}"/>
              </a:ext>
            </a:extLst>
          </p:cNvPr>
          <p:cNvSpPr/>
          <p:nvPr/>
        </p:nvSpPr>
        <p:spPr>
          <a:xfrm>
            <a:off x="6267217" y="3175921"/>
            <a:ext cx="290201" cy="52564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2EAC971F-0257-4309-933B-0BC58C6C3136}"/>
              </a:ext>
            </a:extLst>
          </p:cNvPr>
          <p:cNvSpPr/>
          <p:nvPr/>
        </p:nvSpPr>
        <p:spPr>
          <a:xfrm>
            <a:off x="7792360" y="2871421"/>
            <a:ext cx="290201" cy="52564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6E9B1B6D-B4DE-4B71-8746-C07C79308393}"/>
              </a:ext>
            </a:extLst>
          </p:cNvPr>
          <p:cNvSpPr/>
          <p:nvPr/>
        </p:nvSpPr>
        <p:spPr>
          <a:xfrm>
            <a:off x="6782196" y="2784714"/>
            <a:ext cx="290201" cy="52564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3F5C6248-52EB-4C89-A490-22C48DEC5C0A}"/>
              </a:ext>
            </a:extLst>
          </p:cNvPr>
          <p:cNvSpPr/>
          <p:nvPr/>
        </p:nvSpPr>
        <p:spPr>
          <a:xfrm>
            <a:off x="7625812" y="1697689"/>
            <a:ext cx="290201" cy="52564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37362187-927F-4A9B-B1D8-57D2B57CA74D}"/>
              </a:ext>
            </a:extLst>
          </p:cNvPr>
          <p:cNvSpPr/>
          <p:nvPr/>
        </p:nvSpPr>
        <p:spPr>
          <a:xfrm>
            <a:off x="6808035" y="1711520"/>
            <a:ext cx="290201" cy="52564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4877500C-9EFD-4832-A284-ADD196CAB036}"/>
              </a:ext>
            </a:extLst>
          </p:cNvPr>
          <p:cNvSpPr/>
          <p:nvPr/>
        </p:nvSpPr>
        <p:spPr>
          <a:xfrm>
            <a:off x="6252442" y="2330721"/>
            <a:ext cx="290201" cy="52564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384611B1-D5E4-4F00-B5DA-93EF6A29BCC5}"/>
              </a:ext>
            </a:extLst>
          </p:cNvPr>
          <p:cNvSpPr/>
          <p:nvPr/>
        </p:nvSpPr>
        <p:spPr>
          <a:xfrm>
            <a:off x="6198149" y="1560387"/>
            <a:ext cx="290201" cy="52564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2BE57AC9-3EBD-40F3-9547-ECBC8BC9E83C}"/>
              </a:ext>
            </a:extLst>
          </p:cNvPr>
          <p:cNvSpPr/>
          <p:nvPr/>
        </p:nvSpPr>
        <p:spPr>
          <a:xfrm>
            <a:off x="7300825" y="2359141"/>
            <a:ext cx="290201" cy="52564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A979964A-AE4D-4EDD-9E6F-3F65B03EE770}"/>
              </a:ext>
            </a:extLst>
          </p:cNvPr>
          <p:cNvSpPr/>
          <p:nvPr/>
        </p:nvSpPr>
        <p:spPr>
          <a:xfrm>
            <a:off x="8372875" y="3242869"/>
            <a:ext cx="290201" cy="52564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BED48CA8-9E2E-4B78-91C4-EFCBE49C0885}"/>
              </a:ext>
            </a:extLst>
          </p:cNvPr>
          <p:cNvCxnSpPr>
            <a:stCxn id="11" idx="3"/>
            <a:endCxn id="21" idx="1"/>
          </p:cNvCxnSpPr>
          <p:nvPr/>
        </p:nvCxnSpPr>
        <p:spPr>
          <a:xfrm flipV="1">
            <a:off x="4087423" y="1974342"/>
            <a:ext cx="2720612" cy="491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E058E11D-EF13-4234-B203-D664C76CA24E}"/>
              </a:ext>
            </a:extLst>
          </p:cNvPr>
          <p:cNvCxnSpPr>
            <a:cxnSpLocks/>
            <a:stCxn id="11" idx="3"/>
            <a:endCxn id="22" idx="1"/>
          </p:cNvCxnSpPr>
          <p:nvPr/>
        </p:nvCxnSpPr>
        <p:spPr>
          <a:xfrm>
            <a:off x="4087423" y="2465651"/>
            <a:ext cx="2165019" cy="127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9C7D8AA-887F-45C5-8922-76B528EB0345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>
            <a:off x="4087423" y="2465651"/>
            <a:ext cx="2694773" cy="581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E471D5D-BE61-4356-AE5B-540B883A33D2}"/>
              </a:ext>
            </a:extLst>
          </p:cNvPr>
          <p:cNvCxnSpPr>
            <a:cxnSpLocks/>
            <a:stCxn id="10" idx="3"/>
            <a:endCxn id="22" idx="1"/>
          </p:cNvCxnSpPr>
          <p:nvPr/>
        </p:nvCxnSpPr>
        <p:spPr>
          <a:xfrm flipV="1">
            <a:off x="3650299" y="2593543"/>
            <a:ext cx="2602143" cy="563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567F7154-8F63-454C-BC75-24D157A586B3}"/>
              </a:ext>
            </a:extLst>
          </p:cNvPr>
          <p:cNvCxnSpPr>
            <a:cxnSpLocks/>
            <a:stCxn id="8" idx="3"/>
            <a:endCxn id="23" idx="1"/>
          </p:cNvCxnSpPr>
          <p:nvPr/>
        </p:nvCxnSpPr>
        <p:spPr>
          <a:xfrm flipV="1">
            <a:off x="3213175" y="1823209"/>
            <a:ext cx="2984974" cy="1333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9051859C-1E99-4CDE-8768-1536B1C9FDFB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>
            <a:off x="3213176" y="2465651"/>
            <a:ext cx="3054041" cy="973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3FD6E247-9227-4810-BEC8-0ABC366BDDEB}"/>
              </a:ext>
            </a:extLst>
          </p:cNvPr>
          <p:cNvCxnSpPr>
            <a:cxnSpLocks/>
            <a:stCxn id="8" idx="3"/>
            <a:endCxn id="25" idx="1"/>
          </p:cNvCxnSpPr>
          <p:nvPr/>
        </p:nvCxnSpPr>
        <p:spPr>
          <a:xfrm>
            <a:off x="3213175" y="3156783"/>
            <a:ext cx="5159700" cy="348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84ED7B17-F42A-4DC9-B1AD-EBEC5437728E}"/>
              </a:ext>
            </a:extLst>
          </p:cNvPr>
          <p:cNvCxnSpPr>
            <a:cxnSpLocks/>
            <a:stCxn id="9" idx="3"/>
            <a:endCxn id="20" idx="1"/>
          </p:cNvCxnSpPr>
          <p:nvPr/>
        </p:nvCxnSpPr>
        <p:spPr>
          <a:xfrm flipV="1">
            <a:off x="3650300" y="1960511"/>
            <a:ext cx="3975512" cy="505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1ACAD403-2CF9-4BCA-B04A-147E394C41CB}"/>
              </a:ext>
            </a:extLst>
          </p:cNvPr>
          <p:cNvCxnSpPr>
            <a:cxnSpLocks/>
            <a:stCxn id="8" idx="3"/>
            <a:endCxn id="24" idx="1"/>
          </p:cNvCxnSpPr>
          <p:nvPr/>
        </p:nvCxnSpPr>
        <p:spPr>
          <a:xfrm flipV="1">
            <a:off x="3213175" y="2621963"/>
            <a:ext cx="4087650" cy="534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761504C2-FCA1-40C4-9271-A7606FB85307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3213176" y="2465651"/>
            <a:ext cx="4579184" cy="668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F0919B19-5C6F-4283-A969-A98C77499B0B}"/>
              </a:ext>
            </a:extLst>
          </p:cNvPr>
          <p:cNvCxnSpPr>
            <a:cxnSpLocks/>
            <a:stCxn id="12" idx="3"/>
            <a:endCxn id="16" idx="0"/>
          </p:cNvCxnSpPr>
          <p:nvPr/>
        </p:nvCxnSpPr>
        <p:spPr>
          <a:xfrm>
            <a:off x="4087422" y="3156783"/>
            <a:ext cx="2324896" cy="19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feld 87">
            <a:extLst>
              <a:ext uri="{FF2B5EF4-FFF2-40B4-BE49-F238E27FC236}">
                <a16:creationId xmlns:a16="http://schemas.microsoft.com/office/drawing/2014/main" id="{F86CF3D7-A4F6-47B5-B00C-3CA425A3658F}"/>
              </a:ext>
            </a:extLst>
          </p:cNvPr>
          <p:cNvSpPr txBox="1"/>
          <p:nvPr/>
        </p:nvSpPr>
        <p:spPr>
          <a:xfrm>
            <a:off x="6782196" y="1114202"/>
            <a:ext cx="2168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End </a:t>
            </a:r>
            <a:r>
              <a:rPr lang="de-DE" dirty="0" err="1"/>
              <a:t>production</a:t>
            </a:r>
            <a:endParaRPr lang="de-DE" dirty="0"/>
          </a:p>
        </p:txBody>
      </p:sp>
      <p:sp>
        <p:nvSpPr>
          <p:cNvPr id="92" name="Pfeil: nach links 91">
            <a:extLst>
              <a:ext uri="{FF2B5EF4-FFF2-40B4-BE49-F238E27FC236}">
                <a16:creationId xmlns:a16="http://schemas.microsoft.com/office/drawing/2014/main" id="{31DCD27D-9D50-4D7A-8ADB-B0ACBBF76BFA}"/>
              </a:ext>
            </a:extLst>
          </p:cNvPr>
          <p:cNvSpPr/>
          <p:nvPr/>
        </p:nvSpPr>
        <p:spPr>
          <a:xfrm>
            <a:off x="9847951" y="5178940"/>
            <a:ext cx="766901" cy="755326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DE251A9B-EE01-452E-83E3-1515A9B1256E}"/>
              </a:ext>
            </a:extLst>
          </p:cNvPr>
          <p:cNvSpPr txBox="1"/>
          <p:nvPr/>
        </p:nvSpPr>
        <p:spPr>
          <a:xfrm>
            <a:off x="9075929" y="5398544"/>
            <a:ext cx="61290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SAP</a:t>
            </a:r>
          </a:p>
        </p:txBody>
      </p:sp>
      <p:sp>
        <p:nvSpPr>
          <p:cNvPr id="99" name="Textfeld 98">
            <a:extLst>
              <a:ext uri="{FF2B5EF4-FFF2-40B4-BE49-F238E27FC236}">
                <a16:creationId xmlns:a16="http://schemas.microsoft.com/office/drawing/2014/main" id="{74868C6D-0C55-41AE-BA52-D8C4556B038D}"/>
              </a:ext>
            </a:extLst>
          </p:cNvPr>
          <p:cNvSpPr txBox="1"/>
          <p:nvPr/>
        </p:nvSpPr>
        <p:spPr>
          <a:xfrm>
            <a:off x="5066020" y="6426681"/>
            <a:ext cx="3930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Manuel </a:t>
            </a:r>
            <a:r>
              <a:rPr lang="de-DE" dirty="0" err="1"/>
              <a:t>sequencing</a:t>
            </a:r>
            <a:r>
              <a:rPr lang="de-DE" dirty="0"/>
              <a:t> per </a:t>
            </a:r>
            <a:r>
              <a:rPr lang="de-DE" dirty="0" err="1"/>
              <a:t>production</a:t>
            </a:r>
            <a:r>
              <a:rPr lang="de-DE" dirty="0"/>
              <a:t> </a:t>
            </a:r>
            <a:r>
              <a:rPr lang="de-DE" dirty="0" err="1"/>
              <a:t>line</a:t>
            </a:r>
            <a:endParaRPr lang="de-DE" dirty="0"/>
          </a:p>
        </p:txBody>
      </p:sp>
      <p:sp>
        <p:nvSpPr>
          <p:cNvPr id="135" name="Textfeld 134">
            <a:extLst>
              <a:ext uri="{FF2B5EF4-FFF2-40B4-BE49-F238E27FC236}">
                <a16:creationId xmlns:a16="http://schemas.microsoft.com/office/drawing/2014/main" id="{B08F03D0-410F-4B37-A44F-929C8A820B3B}"/>
              </a:ext>
            </a:extLst>
          </p:cNvPr>
          <p:cNvSpPr txBox="1"/>
          <p:nvPr/>
        </p:nvSpPr>
        <p:spPr>
          <a:xfrm>
            <a:off x="10724690" y="5178940"/>
            <a:ext cx="1339430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 err="1"/>
              <a:t>Costumer</a:t>
            </a:r>
            <a:r>
              <a:rPr lang="de-DE" dirty="0"/>
              <a:t> </a:t>
            </a:r>
            <a:r>
              <a:rPr lang="de-DE" dirty="0" err="1"/>
              <a:t>demand</a:t>
            </a:r>
            <a:r>
              <a:rPr lang="de-DE" dirty="0"/>
              <a:t> via EDI</a:t>
            </a:r>
          </a:p>
        </p:txBody>
      </p:sp>
      <p:sp>
        <p:nvSpPr>
          <p:cNvPr id="136" name="Pfeil: nach links 135">
            <a:extLst>
              <a:ext uri="{FF2B5EF4-FFF2-40B4-BE49-F238E27FC236}">
                <a16:creationId xmlns:a16="http://schemas.microsoft.com/office/drawing/2014/main" id="{56C344A6-8E1A-475F-A6EC-9DDB4C640406}"/>
              </a:ext>
            </a:extLst>
          </p:cNvPr>
          <p:cNvSpPr/>
          <p:nvPr/>
        </p:nvSpPr>
        <p:spPr>
          <a:xfrm>
            <a:off x="8121814" y="5185157"/>
            <a:ext cx="766901" cy="755326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8" name="Textfeld 137">
            <a:extLst>
              <a:ext uri="{FF2B5EF4-FFF2-40B4-BE49-F238E27FC236}">
                <a16:creationId xmlns:a16="http://schemas.microsoft.com/office/drawing/2014/main" id="{D66A5A8F-8385-420B-9B2F-0520F188C31A}"/>
              </a:ext>
            </a:extLst>
          </p:cNvPr>
          <p:cNvSpPr txBox="1"/>
          <p:nvPr/>
        </p:nvSpPr>
        <p:spPr>
          <a:xfrm>
            <a:off x="6046706" y="5260045"/>
            <a:ext cx="1890754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End </a:t>
            </a:r>
            <a:r>
              <a:rPr lang="de-DE" dirty="0" err="1"/>
              <a:t>production</a:t>
            </a:r>
            <a:r>
              <a:rPr lang="de-DE" dirty="0"/>
              <a:t> </a:t>
            </a:r>
            <a:r>
              <a:rPr lang="de-DE" dirty="0" err="1"/>
              <a:t>planning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</a:t>
            </a:r>
          </a:p>
        </p:txBody>
      </p:sp>
      <p:sp>
        <p:nvSpPr>
          <p:cNvPr id="139" name="Pfeil: nach links 138">
            <a:extLst>
              <a:ext uri="{FF2B5EF4-FFF2-40B4-BE49-F238E27FC236}">
                <a16:creationId xmlns:a16="http://schemas.microsoft.com/office/drawing/2014/main" id="{FFBE769D-837E-4DA4-AFEB-D2C8437F1C25}"/>
              </a:ext>
            </a:extLst>
          </p:cNvPr>
          <p:cNvSpPr/>
          <p:nvPr/>
        </p:nvSpPr>
        <p:spPr>
          <a:xfrm>
            <a:off x="4786481" y="5178940"/>
            <a:ext cx="766901" cy="755326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0" name="Textfeld 139">
            <a:extLst>
              <a:ext uri="{FF2B5EF4-FFF2-40B4-BE49-F238E27FC236}">
                <a16:creationId xmlns:a16="http://schemas.microsoft.com/office/drawing/2014/main" id="{C3DC1842-AD9F-420D-966E-2F0F04B63783}"/>
              </a:ext>
            </a:extLst>
          </p:cNvPr>
          <p:cNvSpPr txBox="1"/>
          <p:nvPr/>
        </p:nvSpPr>
        <p:spPr>
          <a:xfrm>
            <a:off x="2503162" y="5233437"/>
            <a:ext cx="1890754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 err="1"/>
              <a:t>Pre</a:t>
            </a:r>
            <a:r>
              <a:rPr lang="de-DE" dirty="0"/>
              <a:t> </a:t>
            </a:r>
            <a:r>
              <a:rPr lang="de-DE" dirty="0" err="1"/>
              <a:t>production</a:t>
            </a:r>
            <a:r>
              <a:rPr lang="de-DE" dirty="0"/>
              <a:t> </a:t>
            </a:r>
            <a:r>
              <a:rPr lang="de-DE" dirty="0" err="1"/>
              <a:t>planning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</a:t>
            </a:r>
          </a:p>
        </p:txBody>
      </p:sp>
      <p:cxnSp>
        <p:nvCxnSpPr>
          <p:cNvPr id="143" name="Verbinder: gekrümmt 142">
            <a:extLst>
              <a:ext uri="{FF2B5EF4-FFF2-40B4-BE49-F238E27FC236}">
                <a16:creationId xmlns:a16="http://schemas.microsoft.com/office/drawing/2014/main" id="{DA66F254-8442-444D-980A-62299E923768}"/>
              </a:ext>
            </a:extLst>
          </p:cNvPr>
          <p:cNvCxnSpPr>
            <a:cxnSpLocks/>
            <a:endCxn id="136" idx="2"/>
          </p:cNvCxnSpPr>
          <p:nvPr/>
        </p:nvCxnSpPr>
        <p:spPr>
          <a:xfrm rot="5400000" flipH="1" flipV="1">
            <a:off x="8087838" y="6186278"/>
            <a:ext cx="657434" cy="165844"/>
          </a:xfrm>
          <a:prstGeom prst="curvedConnector3">
            <a:avLst>
              <a:gd name="adj1" fmla="val 450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Verbinder: gekrümmt 148">
            <a:extLst>
              <a:ext uri="{FF2B5EF4-FFF2-40B4-BE49-F238E27FC236}">
                <a16:creationId xmlns:a16="http://schemas.microsoft.com/office/drawing/2014/main" id="{F405205D-1B67-4B17-A4FC-CBD258072507}"/>
              </a:ext>
            </a:extLst>
          </p:cNvPr>
          <p:cNvCxnSpPr>
            <a:cxnSpLocks/>
            <a:stCxn id="99" idx="1"/>
            <a:endCxn id="139" idx="2"/>
          </p:cNvCxnSpPr>
          <p:nvPr/>
        </p:nvCxnSpPr>
        <p:spPr>
          <a:xfrm rot="10800000" flipH="1">
            <a:off x="5066020" y="5934267"/>
            <a:ext cx="98124" cy="677081"/>
          </a:xfrm>
          <a:prstGeom prst="curvedConnector4">
            <a:avLst>
              <a:gd name="adj1" fmla="val -232971"/>
              <a:gd name="adj2" fmla="val 636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661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Breitbild</PresentationFormat>
  <Paragraphs>23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Automized sequence planning in automotive production with AI </vt:lpstr>
      <vt:lpstr>Table of contents</vt:lpstr>
      <vt:lpstr>Motivation &amp; goals</vt:lpstr>
      <vt:lpstr>Current state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Automized sequence planning in automotive production with AI </dc:title>
  <dc:creator>Andreas Neuhierl</dc:creator>
  <cp:lastModifiedBy>Andreas Neuhierl</cp:lastModifiedBy>
  <cp:revision>10</cp:revision>
  <dcterms:created xsi:type="dcterms:W3CDTF">2020-09-24T07:47:09Z</dcterms:created>
  <dcterms:modified xsi:type="dcterms:W3CDTF">2020-09-24T08:32:09Z</dcterms:modified>
</cp:coreProperties>
</file>