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873E7-9791-4E86-A594-E67CA8B75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677FDB-E4D6-4660-BA31-A224F5348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8ADAD-3B4C-4EBC-AD21-36CC9190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4213-7C52-4434-AC80-034AA6725079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2A0562-33B6-47A8-B1AC-AE5E4F9A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BFC821-C39D-4EE8-A064-C5F4362C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E62F-5B9E-46C3-A206-F455253977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35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A4DB2-84D3-41D1-9BBC-46104B9D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A02DA3-6957-4F39-ABB0-747F9D054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B0F60B-FB27-4573-9B7E-6E3BE24C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4213-7C52-4434-AC80-034AA6725079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487D27-66C1-4372-9C2B-85C1247F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188766-9B27-44B5-83DE-95BEE3D4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E62F-5B9E-46C3-A206-F455253977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04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758A51-054F-4BBA-A597-D33E5C51D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5D83AF-5D05-472B-9C32-CB7027A76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C5C49C-A0DA-4E4F-AE2D-EBE2AD1E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4213-7C52-4434-AC80-034AA6725079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AC471C-A72F-4F95-8D92-74D2D5CF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00B22A-03FC-4F75-A78E-33F47581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E62F-5B9E-46C3-A206-F455253977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89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36363-C573-41BA-AFDE-7C794243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7E0A4F-BD8D-4054-9B31-1FD011003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5DDAB-DC72-415C-8A3F-F34DEEF2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4213-7C52-4434-AC80-034AA6725079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FE233C-3E2E-4816-BCA7-F9DF80FB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51C384-8E10-4665-8761-E85CAD48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E62F-5B9E-46C3-A206-F455253977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0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0B011-E3A6-42F0-9934-887BA7661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255C12-910D-45FF-834E-BDDA44D97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BCCFB1-18CB-455B-AF6A-56377309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4213-7C52-4434-AC80-034AA6725079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704BFF-BDFD-4096-AAE0-E1F6DEC6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9969E2-EF11-4CCD-BC7B-74DB521D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E62F-5B9E-46C3-A206-F455253977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92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53849-FD9C-4415-8174-5D329B3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AC0F60-413A-45B7-AC1E-0DA5E51D9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23A78D-A9FB-4C9C-AC48-82389DCD4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C8AA14-155D-4DCD-AAE2-DBB094F5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4213-7C52-4434-AC80-034AA6725079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9D959A-3BE0-4919-B5CC-2220B71C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184A32-D285-4BDE-83E6-D4DB37CF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E62F-5B9E-46C3-A206-F455253977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87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1AB9D-9919-4C00-89E3-2219DA444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A08EA2-2735-4391-9104-AE2A6DD7E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DD86F0-BC12-4824-A4C5-7482E0446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7CA384-D68C-4E47-8052-82C7A5E4E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D93D549-8431-4791-B655-5B31AAE0B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918AF31-A654-45E6-827C-F4CD4437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4213-7C52-4434-AC80-034AA6725079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0F867F-1416-4D92-BEC1-E0287ECB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F1DB020-37DB-4B58-8E35-AA8D43BC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E62F-5B9E-46C3-A206-F455253977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14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1D01D-CCE0-4C9F-8CDF-BE942ECE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F76D21-F492-4AA3-B4AF-57C37FFB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4213-7C52-4434-AC80-034AA6725079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12CCB0-5AF9-4EFF-8226-F09A5FF7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623C02-C3C4-47C2-B2B4-27811A04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E62F-5B9E-46C3-A206-F455253977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79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5067A8-AC36-4581-B0BB-F34750A9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4213-7C52-4434-AC80-034AA6725079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AA54432-6BF3-4B8E-8EBC-1F99A3A9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D3DA7F-7DA9-490D-9215-55F7794B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E62F-5B9E-46C3-A206-F455253977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54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56DCC-AB0A-4B9F-AC62-7C861471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AA1AC3-224E-4E47-886A-B37AF87B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E74756-9086-4B29-A3BD-6C1E1E816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28D164-7BCA-4629-8258-A884D748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4213-7C52-4434-AC80-034AA6725079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E2B24C-CCAD-4F42-8637-FC11DC22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277F6D-B9E7-430D-A143-41C5B865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E62F-5B9E-46C3-A206-F455253977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80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6C221-58BB-420D-BC4A-65E17558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77BDEA9-53E7-4A54-A8DA-31F400537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AA7A27-BF52-4759-AD3C-512AE097D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ADF11B-91A3-4F5F-837A-502C6F2B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4213-7C52-4434-AC80-034AA6725079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91243F-F34B-43BE-AE66-ED84E765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DA6D9A-B057-4B15-8746-F848388A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E62F-5B9E-46C3-A206-F455253977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13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8A28C46-4F84-436E-A57A-8E3D5FFBB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EAEA4-FAF6-4209-B726-510E349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BB54AB-2416-47F2-AB69-0B700E2C7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64213-7C52-4434-AC80-034AA6725079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1A41DF-A28F-4D71-8804-7CC4E702D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D12E5-99F4-48A0-8100-DBB1283CD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6E62F-5B9E-46C3-A206-F455253977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78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ECB5A-65D5-41A0-AF02-A47376502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lidl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800B72-C78C-45E8-9431-7DF29DCB2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11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FAD5A-FD39-45F9-872B-634AE532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08DDB-FDFB-424D-9D9D-3DD44894C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 &amp; Ziele</a:t>
            </a:r>
          </a:p>
          <a:p>
            <a:r>
              <a:rPr lang="de-DE" dirty="0"/>
              <a:t>Wie läuft es aktuell</a:t>
            </a:r>
          </a:p>
          <a:p>
            <a:r>
              <a:rPr lang="de-DE" dirty="0"/>
              <a:t>Wie sollte es ablaufen (Best </a:t>
            </a:r>
            <a:r>
              <a:rPr lang="de-DE" dirty="0" err="1"/>
              <a:t>practice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Challenges</a:t>
            </a:r>
            <a:endParaRPr lang="de-DE" dirty="0"/>
          </a:p>
          <a:p>
            <a:pPr lvl="1"/>
            <a:r>
              <a:rPr lang="de-DE" dirty="0"/>
              <a:t>Lösungen</a:t>
            </a:r>
          </a:p>
          <a:p>
            <a:r>
              <a:rPr lang="de-DE" dirty="0"/>
              <a:t>Fazit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808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BFE03-3BFF-46C4-A44F-6BA0976A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</a:t>
            </a:r>
            <a:r>
              <a:rPr lang="de-DE"/>
              <a:t>eure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8D971B-BEAB-415E-8244-7D2C47333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77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10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Bla bla lidl</vt:lpstr>
      <vt:lpstr>Gliederung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 bla lidl</dc:title>
  <dc:creator>Andreas Neuhierl</dc:creator>
  <cp:lastModifiedBy>Andreas Neuhierl</cp:lastModifiedBy>
  <cp:revision>1</cp:revision>
  <dcterms:created xsi:type="dcterms:W3CDTF">2020-09-23T13:31:19Z</dcterms:created>
  <dcterms:modified xsi:type="dcterms:W3CDTF">2020-09-23T13:32:10Z</dcterms:modified>
</cp:coreProperties>
</file>