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  <p:sldMasterId id="2147483809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7" r:id="rId4"/>
    <p:sldId id="270" r:id="rId5"/>
    <p:sldId id="268" r:id="rId6"/>
    <p:sldId id="272" r:id="rId7"/>
    <p:sldId id="269" r:id="rId8"/>
    <p:sldId id="271" r:id="rId9"/>
    <p:sldId id="266" r:id="rId10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D8605"/>
    <a:srgbClr val="FFFFFF"/>
    <a:srgbClr val="008080"/>
    <a:srgbClr val="012456"/>
    <a:srgbClr val="17175D"/>
    <a:srgbClr val="23238D"/>
    <a:srgbClr val="12124A"/>
    <a:srgbClr val="011F51"/>
    <a:srgbClr val="C8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1837" autoAdjust="0"/>
  </p:normalViewPr>
  <p:slideViewPr>
    <p:cSldViewPr>
      <p:cViewPr varScale="1">
        <p:scale>
          <a:sx n="129" d="100"/>
          <a:sy n="129" d="100"/>
        </p:scale>
        <p:origin x="56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8B8D6F9-FBBD-4729-B025-0C73A07AF9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dirty="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r>
              <a:rPr lang="de-DE"/>
              <a:t>Weitergabe oder Vervielfältigung nur mit Genehmigung des Autors</a:t>
            </a:r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39DF816E-B4FB-40A5-B296-CD2AD2CD19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dirty="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C990B8C8-8BBF-4E26-9D96-BF903C7203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fld id="{3E7C26A1-DC4F-47E9-A337-9E8AE01263A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0245" name="Picture 6" descr="logo_v6-name">
            <a:extLst>
              <a:ext uri="{FF2B5EF4-FFF2-40B4-BE49-F238E27FC236}">
                <a16:creationId xmlns:a16="http://schemas.microsoft.com/office/drawing/2014/main" id="{CD43DC09-D303-49EB-9C8D-EBB9DEF18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AD9E336-9330-466C-8080-4F18A78C43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dirty="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EED0FAC-A90B-4590-9307-39AE57FBB5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dirty="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B11571F-ED54-4397-AC38-24BA03D7714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04F42D0-9E2F-4A8F-8039-37487082BD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6C184EC-0DAA-461D-97D0-198B69F84C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dirty="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6CF386BC-AA52-4301-9C89-6F16EF974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fld id="{5AB1313C-ADAE-41E0-946E-C8E2A4417B1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B1313C-ADAE-41E0-946E-C8E2A4417B18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01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B1313C-ADAE-41E0-946E-C8E2A4417B18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17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412778"/>
            <a:ext cx="7772400" cy="930027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 lang="de-DE" sz="3600" b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4441" y="6093298"/>
            <a:ext cx="4617640" cy="564083"/>
          </a:xfrm>
        </p:spPr>
        <p:txBody>
          <a:bodyPr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684213" y="2781300"/>
            <a:ext cx="7772400" cy="1943844"/>
          </a:xfr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lang="de-DE" sz="2400" b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Ubuntu Mono" panose="020B0509030602030204" pitchFamily="49" charset="0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063339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5"/>
            <a:ext cx="7772400" cy="1362075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lang="de-DE" sz="3600" b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2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80936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7195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89225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455581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39996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7076782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2">
            <a:extLst>
              <a:ext uri="{FF2B5EF4-FFF2-40B4-BE49-F238E27FC236}">
                <a16:creationId xmlns:a16="http://schemas.microsoft.com/office/drawing/2014/main" id="{CF1E7AE5-B4C7-42AC-9571-48CDAE4B4A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9F2C2AF5-ED58-464C-A30C-48B8199773FB}"/>
              </a:ext>
            </a:extLst>
          </p:cNvPr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de-DE" dirty="0">
              <a:latin typeface="Ubuntu Mono" panose="020B0509030602030204" pitchFamily="49" charset="0"/>
            </a:endParaRP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7206AEE3-A957-4E51-9953-04FAF638F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>
              <a:solidFill>
                <a:schemeClr val="tx1"/>
              </a:solidFill>
              <a:effectLst/>
              <a:latin typeface="Ubuntu Mono"/>
            </a:endParaRP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C120D1EC-5068-43DD-A817-6A0CA87F9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anose="020B0604030504040204" pitchFamily="34" charset="0"/>
              </a:defRPr>
            </a:lvl9pPr>
          </a:lstStyle>
          <a:p>
            <a:endParaRPr lang="de-DE" altLang="de-DE" sz="1200" i="1">
              <a:solidFill>
                <a:schemeClr val="tx1"/>
              </a:solidFill>
              <a:effectLst/>
              <a:latin typeface="Ubuntu Mono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7E41291-72EF-4CA9-AE62-8B31E9061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413"/>
            <a:ext cx="8694737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489A71-DE94-4D44-AC2D-42ECDF63C6D6}"/>
              </a:ext>
            </a:extLst>
          </p:cNvPr>
          <p:cNvSpPr txBox="1"/>
          <p:nvPr userDrawn="1"/>
        </p:nvSpPr>
        <p:spPr>
          <a:xfrm>
            <a:off x="323850" y="34925"/>
            <a:ext cx="4032126" cy="2619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de-DE" sz="105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/>
              </a:rPr>
              <a:t>PowerShell Andreas Nick - PSUGH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250C0F-99C1-4A5F-A0E3-5A3AD5FEF3A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5898863"/>
            <a:ext cx="3127635" cy="1043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Roboto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Roboto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Roboto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Roboto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Roboto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1">
            <a:extLst>
              <a:ext uri="{FF2B5EF4-FFF2-40B4-BE49-F238E27FC236}">
                <a16:creationId xmlns:a16="http://schemas.microsoft.com/office/drawing/2014/main" id="{4EA43C99-0A94-47E8-B601-CEE3FFDB07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CF5493F-1C12-4EA2-BAAA-D4CD86C16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889317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  <a:endParaRPr lang="de-DE" alt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B96A6A-BFA5-4F9B-AEC0-46F9674A8653}"/>
              </a:ext>
            </a:extLst>
          </p:cNvPr>
          <p:cNvSpPr txBox="1"/>
          <p:nvPr userDrawn="1"/>
        </p:nvSpPr>
        <p:spPr>
          <a:xfrm>
            <a:off x="282410" y="42955"/>
            <a:ext cx="4032126" cy="2381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de-DE" sz="105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/>
              </a:rPr>
              <a:t>PowerShell Andreas Nick - PSUGH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</p:sldLayoutIdLst>
  <p:transition spd="slow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Ubuntu Mono" panose="020B0509030602030204" pitchFamily="49" charset="0"/>
          <a:ea typeface="Ubuntu Mono"/>
          <a:cs typeface="Ubuntu Mono" panose="020B0509030602030204" pitchFamily="49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Ubuntu Mono"/>
          <a:cs typeface="Ubuntu Mono" panose="020B0509030602030204" pitchFamily="49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Ubuntu Mono"/>
          <a:cs typeface="Ubuntu Mono" panose="020B0509030602030204" pitchFamily="49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Ubuntu Mono"/>
          <a:cs typeface="Ubuntu Mono" panose="020B0509030602030204" pitchFamily="49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Ubuntu Mono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5713C-A4FE-4E77-81DA-6ADCAD38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8" y="1916832"/>
            <a:ext cx="7772400" cy="2448272"/>
          </a:xfrm>
        </p:spPr>
        <p:txBody>
          <a:bodyPr/>
          <a:lstStyle/>
          <a:p>
            <a:pPr>
              <a:defRPr/>
            </a:pPr>
            <a:r>
              <a:rPr lang="de-DE" dirty="0">
                <a:effectLst/>
              </a:rPr>
              <a:t>Einführung in den Compilerbau mit einem minimalistischen Compiler in PowerShell für PowerShell</a:t>
            </a:r>
            <a:endParaRPr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72E6FA-850C-423D-8854-15DEEB3D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88" y="5949280"/>
            <a:ext cx="4618037" cy="708695"/>
          </a:xfrm>
        </p:spPr>
        <p:txBody>
          <a:bodyPr/>
          <a:lstStyle/>
          <a:p>
            <a:pPr>
              <a:defRPr/>
            </a:pPr>
            <a:r>
              <a:rPr lang="de-DE" dirty="0">
                <a:cs typeface="+mn-cs"/>
              </a:rPr>
              <a:t>Andreas Nick 2019</a:t>
            </a:r>
          </a:p>
          <a:p>
            <a:pPr>
              <a:defRPr/>
            </a:pPr>
            <a:r>
              <a:rPr lang="de-DE" dirty="0">
                <a:cs typeface="+mn-cs"/>
              </a:rPr>
              <a:t>Twitter: @Nickinformation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500A3-9EB4-4FE4-88C1-29E6EEAEA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3816424"/>
          </a:xfrm>
        </p:spPr>
        <p:txBody>
          <a:bodyPr/>
          <a:lstStyle/>
          <a:p>
            <a:r>
              <a:rPr lang="de-DE" dirty="0"/>
              <a:t>Compiler: Übersetzt eine Programmiersprache in eine andere</a:t>
            </a:r>
          </a:p>
          <a:p>
            <a:r>
              <a:rPr lang="de-DE" dirty="0"/>
              <a:t>Besteht aus: </a:t>
            </a:r>
          </a:p>
          <a:p>
            <a:r>
              <a:rPr lang="de-DE" dirty="0"/>
              <a:t>Scanner – wandelt Quellcode in Symbole</a:t>
            </a:r>
          </a:p>
          <a:p>
            <a:r>
              <a:rPr lang="de-DE" dirty="0"/>
              <a:t>Parser – Verarbeitet Symbole von Scanner und prüft den Syntax</a:t>
            </a:r>
          </a:p>
          <a:p>
            <a:r>
              <a:rPr lang="de-DE" dirty="0"/>
              <a:t>Codegenerator: Erzeugt code in der neuen Sprache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106C6F-1257-47A6-B0A3-4FBA9530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Compiler</a:t>
            </a:r>
          </a:p>
        </p:txBody>
      </p:sp>
    </p:spTree>
    <p:extLst>
      <p:ext uri="{BB962C8B-B14F-4D97-AF65-F5344CB8AC3E}">
        <p14:creationId xmlns:p14="http://schemas.microsoft.com/office/powerpoint/2010/main" val="36714031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3F2B0C8-BA07-46F7-87CA-A51D77ED9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4248472"/>
          </a:xfrm>
        </p:spPr>
        <p:txBody>
          <a:bodyPr/>
          <a:lstStyle/>
          <a:p>
            <a:r>
              <a:rPr lang="de-DE" dirty="0"/>
              <a:t>Assembler und PowerShell mischen</a:t>
            </a:r>
          </a:p>
          <a:p>
            <a:r>
              <a:rPr lang="de-DE" dirty="0"/>
              <a:t>Verständliche Vermittlung, wie so ein Compiler funktioniert</a:t>
            </a:r>
          </a:p>
          <a:p>
            <a:r>
              <a:rPr lang="de-DE" dirty="0"/>
              <a:t>Auch mal zeigen, dass letztlich alles Assembler ist und was unter der Haube läuft</a:t>
            </a:r>
          </a:p>
          <a:p>
            <a:r>
              <a:rPr lang="de-DE" dirty="0"/>
              <a:t>Bau eines eigenen Compilers (größeres Projekt)</a:t>
            </a:r>
          </a:p>
          <a:p>
            <a:r>
              <a:rPr lang="de-DE" dirty="0"/>
              <a:t>Und…. </a:t>
            </a:r>
          </a:p>
          <a:p>
            <a:r>
              <a:rPr lang="de-DE" dirty="0"/>
              <a:t>Weil ich es kann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3C53106-9004-4168-B619-8EC86943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ein (Mini) Compiler in PowerShell?</a:t>
            </a:r>
          </a:p>
        </p:txBody>
      </p:sp>
    </p:spTree>
    <p:extLst>
      <p:ext uri="{BB962C8B-B14F-4D97-AF65-F5344CB8AC3E}">
        <p14:creationId xmlns:p14="http://schemas.microsoft.com/office/powerpoint/2010/main" val="282930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4E35767-CA3B-4E12-94C6-E83825F10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r>
              <a:rPr lang="de-DE" dirty="0"/>
              <a:t>Register</a:t>
            </a:r>
          </a:p>
          <a:p>
            <a:pPr lvl="1"/>
            <a:r>
              <a:rPr lang="de-DE" dirty="0"/>
              <a:t>32 Bit Register: EAX, EBX,ESX,EDX</a:t>
            </a:r>
          </a:p>
          <a:p>
            <a:pPr lvl="1"/>
            <a:r>
              <a:rPr lang="de-DE" dirty="0"/>
              <a:t>Adressregister: ESI,EDI, ESP, EBP</a:t>
            </a:r>
          </a:p>
          <a:p>
            <a:r>
              <a:rPr lang="de-DE" dirty="0"/>
              <a:t>Befehle</a:t>
            </a:r>
          </a:p>
          <a:p>
            <a:pPr lvl="1"/>
            <a:r>
              <a:rPr lang="de-DE" dirty="0" err="1"/>
              <a:t>Sub|Add</a:t>
            </a:r>
            <a:r>
              <a:rPr lang="de-DE" dirty="0"/>
              <a:t> &lt;</a:t>
            </a:r>
            <a:r>
              <a:rPr lang="de-DE" dirty="0" err="1"/>
              <a:t>dest</a:t>
            </a:r>
            <a:r>
              <a:rPr lang="de-DE" dirty="0"/>
              <a:t>&gt;, &lt;source&gt; #Addition, </a:t>
            </a:r>
            <a:r>
              <a:rPr lang="de-DE" dirty="0" err="1"/>
              <a:t>Subtraction</a:t>
            </a:r>
            <a:endParaRPr lang="de-DE" dirty="0"/>
          </a:p>
          <a:p>
            <a:pPr lvl="1"/>
            <a:r>
              <a:rPr lang="de-DE" dirty="0"/>
              <a:t>Call &lt;</a:t>
            </a:r>
            <a:r>
              <a:rPr lang="de-DE" dirty="0" err="1"/>
              <a:t>loc</a:t>
            </a:r>
            <a:r>
              <a:rPr lang="de-DE" dirty="0"/>
              <a:t>&gt; # Sprung zum Unterprogramm (Stack)</a:t>
            </a:r>
          </a:p>
          <a:p>
            <a:pPr lvl="1"/>
            <a:r>
              <a:rPr lang="de-DE" dirty="0" err="1"/>
              <a:t>Inc</a:t>
            </a:r>
            <a:r>
              <a:rPr lang="de-DE" dirty="0"/>
              <a:t> &lt;</a:t>
            </a:r>
            <a:r>
              <a:rPr lang="de-DE" dirty="0" err="1"/>
              <a:t>dest</a:t>
            </a:r>
            <a:r>
              <a:rPr lang="de-DE" dirty="0"/>
              <a:t>&gt; # $i++</a:t>
            </a:r>
          </a:p>
          <a:p>
            <a:pPr lvl="1"/>
            <a:r>
              <a:rPr lang="de-DE" dirty="0"/>
              <a:t>CMP &lt;</a:t>
            </a:r>
            <a:r>
              <a:rPr lang="de-DE" dirty="0" err="1"/>
              <a:t>dest</a:t>
            </a:r>
            <a:r>
              <a:rPr lang="de-DE" dirty="0"/>
              <a:t>&gt;,&lt;source&gt; # Vergleich zweier Werte</a:t>
            </a:r>
          </a:p>
          <a:p>
            <a:pPr lvl="1"/>
            <a:r>
              <a:rPr lang="de-DE" dirty="0"/>
              <a:t>JNE, JLE, JGE # Sprung Not </a:t>
            </a:r>
            <a:r>
              <a:rPr lang="de-DE" dirty="0" err="1"/>
              <a:t>Equal</a:t>
            </a:r>
            <a:r>
              <a:rPr lang="de-DE" dirty="0"/>
              <a:t>, Lower E., </a:t>
            </a:r>
            <a:r>
              <a:rPr lang="de-DE" dirty="0" err="1"/>
              <a:t>Greater</a:t>
            </a:r>
            <a:r>
              <a:rPr lang="de-DE" dirty="0"/>
              <a:t> E.</a:t>
            </a:r>
          </a:p>
          <a:p>
            <a:r>
              <a:rPr lang="de-DE" dirty="0"/>
              <a:t>Konstanten: </a:t>
            </a:r>
          </a:p>
          <a:p>
            <a:pPr lvl="1"/>
            <a:r>
              <a:rPr lang="de-DE" dirty="0"/>
              <a:t>DB &lt;</a:t>
            </a:r>
            <a:r>
              <a:rPr lang="de-DE" dirty="0" err="1"/>
              <a:t>byte</a:t>
            </a:r>
            <a:r>
              <a:rPr lang="de-DE" dirty="0"/>
              <a:t>&gt;  #</a:t>
            </a:r>
            <a:r>
              <a:rPr lang="de-DE" dirty="0" err="1"/>
              <a:t>Define</a:t>
            </a:r>
            <a:r>
              <a:rPr lang="de-DE" dirty="0"/>
              <a:t>  Byte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82A20F-FD39-4788-B2A0-0CFBA5E3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Assembler (x86)</a:t>
            </a:r>
          </a:p>
        </p:txBody>
      </p:sp>
    </p:spTree>
    <p:extLst>
      <p:ext uri="{BB962C8B-B14F-4D97-AF65-F5344CB8AC3E}">
        <p14:creationId xmlns:p14="http://schemas.microsoft.com/office/powerpoint/2010/main" val="13533897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C248E95-8E1B-4204-8A7D-5E940497E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Program</a:t>
            </a:r>
            <a:r>
              <a:rPr lang="de-DE" sz="1600" dirty="0"/>
              <a:t>     | </a:t>
            </a:r>
            <a:r>
              <a:rPr lang="de-DE" sz="1600" dirty="0" err="1"/>
              <a:t>start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0</a:t>
            </a:r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Declaraion</a:t>
            </a:r>
            <a:r>
              <a:rPr lang="de-DE" sz="1600" dirty="0"/>
              <a:t>  | $Variable </a:t>
            </a:r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Assignment</a:t>
            </a:r>
            <a:r>
              <a:rPr lang="de-DE" sz="1600" dirty="0"/>
              <a:t>  | $Variable "=" Expression</a:t>
            </a:r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while</a:t>
            </a:r>
            <a:r>
              <a:rPr lang="de-DE" sz="1600" dirty="0"/>
              <a:t>       | </a:t>
            </a:r>
            <a:r>
              <a:rPr lang="de-DE" sz="1600" dirty="0" err="1"/>
              <a:t>while</a:t>
            </a:r>
            <a:r>
              <a:rPr lang="de-DE" sz="1600" dirty="0"/>
              <a:t> (Expression)</a:t>
            </a:r>
          </a:p>
          <a:p>
            <a:pPr marL="0" indent="0">
              <a:buNone/>
            </a:pPr>
            <a:r>
              <a:rPr lang="de-DE" sz="1600" dirty="0"/>
              <a:t># {,} | Start Block, Close Block</a:t>
            </a:r>
          </a:p>
          <a:p>
            <a:pPr marL="0" indent="0">
              <a:buNone/>
            </a:pPr>
            <a:r>
              <a:rPr lang="de-DE" sz="1600" dirty="0"/>
              <a:t># Statement   | </a:t>
            </a:r>
            <a:r>
              <a:rPr lang="de-DE" sz="1600" dirty="0" err="1"/>
              <a:t>Assignment</a:t>
            </a:r>
            <a:r>
              <a:rPr lang="de-DE" sz="1600" dirty="0"/>
              <a:t> | </a:t>
            </a:r>
            <a:r>
              <a:rPr lang="de-DE" sz="1600" dirty="0" err="1"/>
              <a:t>while</a:t>
            </a:r>
            <a:r>
              <a:rPr lang="de-DE" sz="1600" dirty="0"/>
              <a:t> | </a:t>
            </a:r>
            <a:r>
              <a:rPr lang="de-DE" sz="1600" dirty="0" err="1"/>
              <a:t>write</a:t>
            </a:r>
            <a:r>
              <a:rPr lang="de-DE" sz="1600" dirty="0"/>
              <a:t>-host</a:t>
            </a:r>
          </a:p>
          <a:p>
            <a:pPr marL="0" indent="0">
              <a:buNone/>
            </a:pPr>
            <a:r>
              <a:rPr lang="de-DE" sz="1600" dirty="0"/>
              <a:t># Out         | Write-Host Expression</a:t>
            </a:r>
          </a:p>
          <a:p>
            <a:pPr marL="0" indent="0">
              <a:buNone/>
            </a:pPr>
            <a:r>
              <a:rPr lang="de-DE" sz="1600" dirty="0"/>
              <a:t># Expression  | ["+"|"-"] </a:t>
            </a:r>
            <a:r>
              <a:rPr lang="de-DE" sz="1600" dirty="0" err="1"/>
              <a:t>Factor</a:t>
            </a:r>
            <a:r>
              <a:rPr lang="de-DE" sz="1600" dirty="0"/>
              <a:t> {("+" |"-"|"-</a:t>
            </a:r>
            <a:r>
              <a:rPr lang="de-DE" sz="1600" dirty="0" err="1"/>
              <a:t>ge</a:t>
            </a:r>
            <a:r>
              <a:rPr lang="de-DE" sz="1600" dirty="0"/>
              <a:t>"|"-le"|"-</a:t>
            </a:r>
            <a:r>
              <a:rPr lang="de-DE" sz="1600" dirty="0" err="1"/>
              <a:t>eq</a:t>
            </a:r>
            <a:r>
              <a:rPr lang="de-DE" sz="1600" dirty="0"/>
              <a:t>"|"-</a:t>
            </a:r>
            <a:r>
              <a:rPr lang="de-DE" sz="1600" dirty="0" err="1"/>
              <a:t>lt</a:t>
            </a:r>
            <a:r>
              <a:rPr lang="de-DE" sz="1600" dirty="0"/>
              <a:t>"|"-</a:t>
            </a:r>
            <a:r>
              <a:rPr lang="de-DE" sz="1600" dirty="0" err="1"/>
              <a:t>gt</a:t>
            </a:r>
            <a:r>
              <a:rPr lang="de-DE" sz="1600" dirty="0"/>
              <a:t>") </a:t>
            </a:r>
            <a:r>
              <a:rPr lang="de-DE" sz="1600" dirty="0" err="1"/>
              <a:t>Factor</a:t>
            </a:r>
            <a:r>
              <a:rPr lang="de-DE" sz="1600" dirty="0"/>
              <a:t>}</a:t>
            </a:r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Identifer</a:t>
            </a:r>
            <a:r>
              <a:rPr lang="de-DE" sz="1600" dirty="0"/>
              <a:t>   | $Letter{</a:t>
            </a:r>
            <a:r>
              <a:rPr lang="de-DE" sz="1600" dirty="0" err="1"/>
              <a:t>Letter|Digit</a:t>
            </a:r>
            <a:r>
              <a:rPr lang="de-DE" sz="1600" dirty="0"/>
              <a:t>}</a:t>
            </a:r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Factor</a:t>
            </a:r>
            <a:r>
              <a:rPr lang="de-DE" sz="1600" dirty="0"/>
              <a:t>      | </a:t>
            </a:r>
            <a:r>
              <a:rPr lang="de-DE" sz="1600" dirty="0" err="1"/>
              <a:t>Identifer</a:t>
            </a:r>
            <a:r>
              <a:rPr lang="de-DE" sz="1600" dirty="0"/>
              <a:t> | Constant</a:t>
            </a:r>
          </a:p>
          <a:p>
            <a:pPr marL="0" indent="0">
              <a:buNone/>
            </a:pPr>
            <a:r>
              <a:rPr lang="de-DE" sz="1600" dirty="0"/>
              <a:t># Constant    | Digit {Digit}</a:t>
            </a:r>
          </a:p>
          <a:p>
            <a:pPr marL="0" indent="0">
              <a:buNone/>
            </a:pPr>
            <a:r>
              <a:rPr lang="de-DE" sz="1600" dirty="0"/>
              <a:t># Letter      | [</a:t>
            </a:r>
            <a:r>
              <a:rPr lang="de-DE" sz="1600" dirty="0" err="1"/>
              <a:t>a-z|A-Z</a:t>
            </a:r>
            <a:r>
              <a:rPr lang="de-DE" sz="1600" dirty="0"/>
              <a:t>]</a:t>
            </a:r>
          </a:p>
          <a:p>
            <a:pPr marL="0" indent="0">
              <a:buNone/>
            </a:pPr>
            <a:r>
              <a:rPr lang="de-DE" sz="1600" dirty="0"/>
              <a:t># Digit       | [0-9]</a:t>
            </a:r>
          </a:p>
          <a:p>
            <a:pPr marL="0" indent="0">
              <a:buNone/>
            </a:pPr>
            <a:r>
              <a:rPr lang="de-DE" sz="1600" dirty="0"/>
              <a:t># Comment     | '#'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8051492-F5DE-4334-BDCF-AB6C5FA9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314324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E4485A-72D9-4A02-AA98-7DA332EFD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1512168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Die Fibonacci-Folge ist die unendliche Folge von natürlichen Zahlen, die (ursprünglich) mit zweimal der Zahl 1 beginnt. Im Anschluss ergibt jeweils die Summe zweier aufeinanderfolgender Zahlen die unmittelbar danach folgende Zahl: 1,1,2,3,5,8,18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622944-811A-4839-A8DC-20848953B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520" y="3284984"/>
            <a:ext cx="8640960" cy="3024336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effectLst/>
              </a:rPr>
              <a:t>$I = 1</a:t>
            </a:r>
          </a:p>
          <a:p>
            <a:pPr marL="0" indent="0">
              <a:buNone/>
            </a:pPr>
            <a:r>
              <a:rPr lang="de-DE" sz="1800" dirty="0">
                <a:effectLst/>
              </a:rPr>
              <a:t>$J = 0</a:t>
            </a:r>
          </a:p>
          <a:p>
            <a:pPr marL="0" indent="0">
              <a:buNone/>
            </a:pPr>
            <a:r>
              <a:rPr lang="de-DE" sz="1800" dirty="0">
                <a:effectLst/>
              </a:rPr>
              <a:t>$K = 10</a:t>
            </a:r>
          </a:p>
          <a:p>
            <a:pPr marL="0" indent="0">
              <a:buNone/>
            </a:pPr>
            <a:r>
              <a:rPr lang="de-DE" sz="1800" dirty="0">
                <a:effectLst/>
              </a:rPr>
              <a:t>   </a:t>
            </a:r>
            <a:r>
              <a:rPr lang="de-DE" sz="1800" dirty="0" err="1">
                <a:effectLst/>
              </a:rPr>
              <a:t>While</a:t>
            </a:r>
            <a:r>
              <a:rPr lang="de-DE" sz="1800" dirty="0">
                <a:effectLst/>
              </a:rPr>
              <a:t> ($K) {</a:t>
            </a:r>
          </a:p>
          <a:p>
            <a:pPr marL="0" indent="0">
              <a:buNone/>
            </a:pPr>
            <a:r>
              <a:rPr lang="de-DE" sz="1800" dirty="0">
                <a:effectLst/>
              </a:rPr>
              <a:t>        Write-Host "</a:t>
            </a:r>
            <a:r>
              <a:rPr lang="de-DE" sz="1800" dirty="0" err="1">
                <a:effectLst/>
              </a:rPr>
              <a:t>fibu</a:t>
            </a:r>
            <a:r>
              <a:rPr lang="de-DE" sz="1800" dirty="0">
                <a:effectLst/>
              </a:rPr>
              <a:t> " $I</a:t>
            </a:r>
          </a:p>
          <a:p>
            <a:pPr marL="0" indent="0">
              <a:buNone/>
            </a:pPr>
            <a:r>
              <a:rPr lang="de-DE" sz="1800" dirty="0">
                <a:effectLst/>
              </a:rPr>
              <a:t>        $I = $i + $J</a:t>
            </a:r>
          </a:p>
          <a:p>
            <a:pPr marL="0" indent="0">
              <a:buNone/>
            </a:pPr>
            <a:r>
              <a:rPr lang="de-DE" sz="1800" dirty="0">
                <a:effectLst/>
              </a:rPr>
              <a:t>        $J = $I - $J</a:t>
            </a:r>
          </a:p>
          <a:p>
            <a:pPr marL="0" indent="0">
              <a:buNone/>
            </a:pPr>
            <a:r>
              <a:rPr lang="de-DE" sz="1800" dirty="0">
                <a:effectLst/>
              </a:rPr>
              <a:t>        $K = $K - 1</a:t>
            </a:r>
          </a:p>
          <a:p>
            <a:pPr marL="0" indent="0">
              <a:buNone/>
            </a:pPr>
            <a:r>
              <a:rPr lang="de-DE" sz="1800" dirty="0">
                <a:effectLst/>
              </a:rPr>
              <a:t>    }</a:t>
            </a:r>
          </a:p>
          <a:p>
            <a:endParaRPr lang="de-DE" sz="32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E7C296-B527-441D-8ABD-5763C3EB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Fibonacci Zahlen Formel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8645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7C199-F879-4202-B6EA-C5FE0C7B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und Quellcode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0195C-1494-4247-843A-602E87BE9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7704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7C199-F879-4202-B6EA-C5FE0C7B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0195C-1494-4247-843A-602E87BE9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18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351</Words>
  <Application>Microsoft Office PowerPoint</Application>
  <PresentationFormat>Bildschirmpräsentation (4:3)</PresentationFormat>
  <Paragraphs>58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Ubuntu Mono</vt:lpstr>
      <vt:lpstr>Arial</vt:lpstr>
      <vt:lpstr>Tahoma</vt:lpstr>
      <vt:lpstr>Calibri</vt:lpstr>
      <vt:lpstr>www.IT-Visions.de</vt:lpstr>
      <vt:lpstr>Custom Design</vt:lpstr>
      <vt:lpstr>Einführung in den Compilerbau mit einem minimalistischen Compiler in PowerShell für PowerShell</vt:lpstr>
      <vt:lpstr>Ein Compiler</vt:lpstr>
      <vt:lpstr>Warum ein (Mini) Compiler in PowerShell?</vt:lpstr>
      <vt:lpstr>Assembler (x86)</vt:lpstr>
      <vt:lpstr>Syntax</vt:lpstr>
      <vt:lpstr>Fibonacci Zahlen Formel</vt:lpstr>
      <vt:lpstr>Demo und Quellcode</vt:lpstr>
      <vt:lpstr>Fragen?</vt:lpstr>
    </vt:vector>
  </TitlesOfParts>
  <Manager>Chrissy LeMaire</Manager>
  <Company>netnerds.net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psconf.eu</dc:title>
  <dc:subject>PowerShell Konferenz</dc:subject>
  <dc:creator>Chrissy LeMaire</dc:creator>
  <cp:keywords>PowerShell; SQL Server</cp:keywords>
  <dc:description>Chrissy LeMaire</dc:description>
  <cp:lastModifiedBy>Andreas Nick</cp:lastModifiedBy>
  <cp:revision>331</cp:revision>
  <dcterms:created xsi:type="dcterms:W3CDTF">2007-07-20T07:41:41Z</dcterms:created>
  <dcterms:modified xsi:type="dcterms:W3CDTF">2019-10-18T09:05:58Z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