
<file path=[Content_Types].xml><?xml version="1.0" encoding="utf-8"?>
<Types xmlns="http://schemas.openxmlformats.org/package/2006/content-types">
  <Default Extension="png" ContentType="image/png"/>
  <Default Extension="wmf" ContentType="image/x-wmf"/>
  <Default Extension="m4a" ContentType="audio/mp4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7"/>
  </p:notesMasterIdLst>
  <p:handoutMasterIdLst>
    <p:handoutMasterId r:id="rId8"/>
  </p:handoutMasterIdLst>
  <p:sldIdLst>
    <p:sldId id="346" r:id="rId3"/>
    <p:sldId id="359" r:id="rId4"/>
    <p:sldId id="360" r:id="rId5"/>
    <p:sldId id="358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20014" autoAdjust="0"/>
    <p:restoredTop sz="92773" autoAdjust="0"/>
  </p:normalViewPr>
  <p:slideViewPr>
    <p:cSldViewPr>
      <p:cViewPr varScale="1">
        <p:scale>
          <a:sx n="118" d="100"/>
          <a:sy n="118" d="100"/>
        </p:scale>
        <p:origin x="1161" y="5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6.png"/><Relationship Id="rId4" Type="http://schemas.openxmlformats.org/officeDocument/2006/relationships/hyperlink" Target="https://github.com/rchaganti/PSConfEU2017/blob/master/README.md#run-on-hyper-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Demo Environment (Azure)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67190"/>
            <a:ext cx="822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Deploy from: github.com/</a:t>
            </a:r>
            <a:r>
              <a:rPr lang="en-US" dirty="0" err="1">
                <a:effectLst/>
              </a:rPr>
              <a:t>rchaganti</a:t>
            </a:r>
            <a:r>
              <a:rPr lang="en-US" dirty="0">
                <a:effectLst/>
              </a:rPr>
              <a:t>/PSConfEU2017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132856"/>
            <a:ext cx="6497445" cy="36082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7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5741">
        <p14:pan dir="u"/>
      </p:transition>
    </mc:Choice>
    <mc:Fallback>
      <p:transition spd="slow" advTm="57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-603448"/>
            <a:ext cx="8059641" cy="753623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7958">
        <p14:pan dir="u"/>
      </p:transition>
    </mc:Choice>
    <mc:Fallback>
      <p:transition spd="slow" advTm="79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301" y="0"/>
            <a:ext cx="5601398" cy="685800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0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8187">
        <p14:pan dir="u"/>
      </p:transition>
    </mc:Choice>
    <mc:Fallback>
      <p:transition spd="slow" advTm="81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have an Azure Subscription. I have prepared a solution for Hyper-V</a:t>
            </a:r>
          </a:p>
          <a:p>
            <a:r>
              <a:rPr lang="en-US" dirty="0">
                <a:hlinkClick r:id="rId4"/>
              </a:rPr>
              <a:t>https://github.com/rchaganti/PSConfEU2017/blob/master/README.md#run-on-hyper-v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If people downloaded these images to USB media already, please help </a:t>
            </a:r>
            <a:r>
              <a:rPr lang="en-US"/>
              <a:t>out others!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Demo Environment (Local) 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23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8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8282">
        <p14:pan dir="u"/>
      </p:transition>
    </mc:Choice>
    <mc:Fallback>
      <p:transition spd="slow" advTm="82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1174</TotalTime>
  <Words>71</Words>
  <Application>Microsoft Office PowerPoint</Application>
  <PresentationFormat>On-screen Show (4:3)</PresentationFormat>
  <Paragraphs>7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Hands-on Demo Environment (Azure) </vt:lpstr>
      <vt:lpstr>PowerPoint Presentation</vt:lpstr>
      <vt:lpstr>PowerPoint Presentation</vt:lpstr>
      <vt:lpstr>Hands-on Demo Environment (Local) 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cp:keywords>No Restrictions</cp:keywords>
  <dc:description>(C) Dr. Tobias Weltner</dc:description>
  <cp:lastModifiedBy>Ben Gelens</cp:lastModifiedBy>
  <cp:revision>233</cp:revision>
  <dcterms:created xsi:type="dcterms:W3CDTF">2007-07-20T07:41:41Z</dcterms:created>
  <dcterms:modified xsi:type="dcterms:W3CDTF">2017-04-29T19:34:50Z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itusGUID">
    <vt:lpwstr>bada88e1-a8b8-471d-a96d-298c6ef71eb1</vt:lpwstr>
  </property>
  <property fmtid="{D5CDD505-2E9C-101B-9397-08002B2CF9AE}" pid="9" name="Document Creator">
    <vt:lpwstr/>
  </property>
  <property fmtid="{D5CDD505-2E9C-101B-9397-08002B2CF9AE}" pid="10" name="Document Editor">
    <vt:lpwstr/>
  </property>
  <property fmtid="{D5CDD505-2E9C-101B-9397-08002B2CF9AE}" pid="11" name="Classification">
    <vt:lpwstr>No Restrictions</vt:lpwstr>
  </property>
  <property fmtid="{D5CDD505-2E9C-101B-9397-08002B2CF9AE}" pid="12" name="Sublabels">
    <vt:lpwstr/>
  </property>
</Properties>
</file>