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1841D-F68A-CD4F-9123-F2B3A235015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160C8-04E0-5240-9C83-17190FC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www.ons.gov.uk</a:t>
            </a:r>
            <a:r>
              <a:rPr lang="en-US" dirty="0"/>
              <a:t>/surveys/</a:t>
            </a:r>
            <a:r>
              <a:rPr lang="en-US" dirty="0" err="1"/>
              <a:t>informationforbusinesses</a:t>
            </a:r>
            <a:r>
              <a:rPr lang="en-US" dirty="0"/>
              <a:t>/</a:t>
            </a:r>
            <a:r>
              <a:rPr lang="en-US" dirty="0" err="1"/>
              <a:t>businesssurveys</a:t>
            </a:r>
            <a:r>
              <a:rPr lang="en-US" dirty="0"/>
              <a:t>/businessimpactofcoronaviruscovid19survey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160C8-04E0-5240-9C83-17190FC0DB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60B5-63EC-8146-8AA6-0541A2D31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D3C40-E15A-7C45-A08A-9C7C47FC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32A3-CC60-E24F-AA04-09CFE837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B586-2FFC-8348-BA0E-F19AC869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C20D-5F97-4A43-B178-E0A5CD6A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62E3-AE9A-1F4B-A09A-635D3BF2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F4E8A-ADE9-A344-B476-B8BE8D2A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3A25-2182-F643-9EFE-43CFCE97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DB4F3-5778-4048-8EBF-7C9B5FD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7D95-4232-4348-A63D-885D8BE3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2C19F-FA88-3444-90AF-5CAA40956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371E6-2D9A-4A43-B1D1-74832ADD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67DF-82B1-114F-9590-E01B4619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4466-1F13-764C-9304-C8EE6F4C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3694-6FAA-9140-9B9A-20C56E12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D3F3-95B5-D541-8A63-8F6458BC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5571-A74E-E34A-8E1C-3CED36ED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9E06-24EC-F24C-936E-04C842B0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20A2-35C8-5345-A3EE-1AF9474F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5366-5C11-5C4E-897C-4649C389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0086-7DAD-C944-BD12-076E2CB7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DAE41-0EC5-AB4F-B33B-77436CA2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80F6-2198-F741-BA6D-800DC04A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08F4-AD6A-5144-8B6E-D6FDFBAC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1B02-C32B-7B46-8669-3C3F05C6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C59B-9B4C-044C-8E06-F3BF6C73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D3A9-66D5-D149-9098-56D00DC7C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EC7C4-2120-274C-8645-D975F475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5D83-6566-E546-81F3-9F3AF34A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8712C-1333-9049-A5D0-FB47A46F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7F262-FE4F-A843-9713-26C4FA16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65E2-5F29-6A4E-9B7B-8ACFF2F0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CBD0-D759-ED4B-AA07-E08BB1DC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AB574-C412-B147-A392-51D80448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166E-232A-B24A-9C69-1CAF6AEA7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05F6A-8C90-D64E-AF09-18E47B97E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3019-B50D-7E42-AC77-08EEEC60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D65E8-F60B-B043-AAC3-E738B3B6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4C93B-CA09-D84E-A821-DBAF5AFD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577C-D20F-014C-AFA8-62160AA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3F47D-41D8-8E4B-AD03-D1527FCE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CFBB-9AE6-564E-A4C8-11E6A2AF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173E2-C4F7-4348-B4B0-1A5DEED9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CF017-3423-4348-9056-F119C134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94B92-C803-334C-9F53-3F926287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0D46B-1209-EA44-8332-E7A1CEA1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7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162F-8658-A847-B7DE-2B6674FB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F131-12CD-2A44-932F-AE717E3F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4A5D4-CE30-2444-BBF0-46597B98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4377A-F3CD-BC45-8604-3CAB6A5F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FD16-2C1C-BA45-B911-7AB325D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4D4B-659B-8847-AABF-779E6310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64FB-E8DF-D64D-A539-6959ACFB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61C00-B61D-EC49-A531-BAB9878C3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05517-3C1F-6E47-AD4F-AEF8B6FC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1C62C-7343-B24F-BFC7-25922C60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7CB23-5F45-EE41-8176-F3227ADD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4188-72FC-CB4B-A92F-D8E03590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1D206-7EBD-DA45-9610-C27EA184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8DEC2-A30A-6547-9C50-1D7BE97C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E5A9-02D2-0D44-87A0-ACA0D0F5E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D81C-658C-A84C-B414-4AD22E13A40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CE3A-0BA2-1749-A7AD-B0C353347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3341A-BBFE-4841-A26D-7448AFE04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4B59-D99A-AD46-9D4E-4F0F8F47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C593A3-2AD8-0446-8DA8-5801398F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7094"/>
            <a:ext cx="4013860" cy="1086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1CE6B-769B-FB4C-B387-C6F987304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929086"/>
            <a:ext cx="5074722" cy="9092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323132"/>
                </a:solidFill>
                <a:latin typeface="open sans" panose="020B0606030504020204" pitchFamily="34" charset="0"/>
                <a:ea typeface="+mn-ea"/>
                <a:cs typeface="+mn-cs"/>
              </a:rPr>
              <a:t>University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9BA87-A03B-CD46-967A-E4E35273E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4578471"/>
            <a:ext cx="6183086" cy="1655762"/>
          </a:xfrm>
        </p:spPr>
        <p:txBody>
          <a:bodyPr>
            <a:normAutofit fontScale="40000" lnSpcReduction="20000"/>
          </a:bodyPr>
          <a:lstStyle/>
          <a:p>
            <a:pPr algn="l"/>
            <a:endParaRPr lang="en-GB" dirty="0">
              <a:solidFill>
                <a:srgbClr val="323132"/>
              </a:solidFill>
              <a:latin typeface="open sans" panose="020B0606030504020204" pitchFamily="34" charset="0"/>
            </a:endParaRP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5100" u="sng" dirty="0">
                <a:solidFill>
                  <a:srgbClr val="002D46"/>
                </a:solidFill>
              </a:rPr>
              <a:t>Team</a:t>
            </a:r>
            <a:r>
              <a:rPr lang="en-US" sz="5100" dirty="0">
                <a:solidFill>
                  <a:srgbClr val="002D46"/>
                </a:solidFill>
              </a:rPr>
              <a:t>:</a:t>
            </a: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5100" dirty="0">
                <a:solidFill>
                  <a:srgbClr val="002D46"/>
                </a:solidFill>
              </a:rPr>
              <a:t>Andreas Petrou</a:t>
            </a: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5100" dirty="0">
                <a:solidFill>
                  <a:srgbClr val="002D46"/>
                </a:solidFill>
              </a:rPr>
              <a:t>Chloe Howells</a:t>
            </a: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5100" dirty="0">
                <a:solidFill>
                  <a:srgbClr val="002D46"/>
                </a:solidFill>
              </a:rPr>
              <a:t>Emilia Osborne</a:t>
            </a: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5100" dirty="0">
                <a:solidFill>
                  <a:srgbClr val="002D46"/>
                </a:solidFill>
              </a:rPr>
              <a:t>Oliver Crowson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D3EA1D-11F0-8D4E-A377-D05680B4A377}"/>
              </a:ext>
            </a:extLst>
          </p:cNvPr>
          <p:cNvSpPr txBox="1">
            <a:spLocks/>
          </p:cNvSpPr>
          <p:nvPr/>
        </p:nvSpPr>
        <p:spPr bwMode="auto">
          <a:xfrm>
            <a:off x="467544" y="2636912"/>
            <a:ext cx="78333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D4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D46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D46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D46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D46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D46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D46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D46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D46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lvl="0"/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2D46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ONS </a:t>
            </a:r>
            <a:r>
              <a:rPr lang="en-GB" kern="0" dirty="0">
                <a:latin typeface="Arial"/>
                <a:ea typeface="ＭＳ Ｐゴシック"/>
              </a:rPr>
              <a:t>Business Insights and Conditions Survey (BICS) 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2D46"/>
              </a:solidFill>
              <a:effectLst/>
              <a:uLnTx/>
              <a:uFillTx/>
              <a:latin typeface="Arial"/>
              <a:ea typeface="ＭＳ Ｐゴシック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034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C251-91D8-5C44-B13E-24474CA8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23132"/>
                </a:solidFill>
                <a:latin typeface="open sans" panose="020B0606030504020204" pitchFamily="34" charset="0"/>
                <a:ea typeface="+mn-ea"/>
                <a:cs typeface="+mn-cs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AB0C-EBE1-9C43-88F1-7243EF24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065" cy="3745835"/>
          </a:xfrm>
        </p:spPr>
        <p:txBody>
          <a:bodyPr numCol="2" spcCol="360000"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 of the survey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BICS was set up in response to the COVID-19 pandemic and has become a crucial survey that enables rapid response to, and informs policy decisions about, issues impacting UK businesses and the economy.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 are updated on a regular basis to reflect important topics affecting the business community, and the survey will be updated as the economy evolves to assess the impact of new difficulties businesses face.</a:t>
            </a:r>
          </a:p>
          <a:p>
            <a:pPr marL="0" indent="0" algn="just">
              <a:buNone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Topics covered in the survey</a:t>
            </a:r>
          </a:p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Trading status of your business</a:t>
            </a:r>
          </a:p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Turnover</a:t>
            </a:r>
          </a:p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Exporting and importing</a:t>
            </a:r>
          </a:p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Supply chains</a:t>
            </a:r>
          </a:p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Prices of materials, goods and services</a:t>
            </a:r>
          </a:p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Stock</a:t>
            </a:r>
          </a:p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to financial support</a:t>
            </a:r>
          </a:p>
          <a:p>
            <a:pPr algn="just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Operational performance</a:t>
            </a:r>
          </a:p>
          <a:p>
            <a:pPr marL="0" indent="0" algn="just">
              <a:buNone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F56D8A-965C-544A-81A3-DFDFF17126A6}"/>
              </a:ext>
            </a:extLst>
          </p:cNvPr>
          <p:cNvCxnSpPr>
            <a:cxnSpLocks/>
          </p:cNvCxnSpPr>
          <p:nvPr/>
        </p:nvCxnSpPr>
        <p:spPr>
          <a:xfrm>
            <a:off x="838200" y="1436914"/>
            <a:ext cx="10515600" cy="0"/>
          </a:xfrm>
          <a:prstGeom prst="line">
            <a:avLst/>
          </a:prstGeom>
          <a:ln>
            <a:solidFill>
              <a:srgbClr val="A6C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ADD05-418D-0548-BA0B-95F058641A0E}"/>
              </a:ext>
            </a:extLst>
          </p:cNvPr>
          <p:cNvSpPr/>
          <p:nvPr/>
        </p:nvSpPr>
        <p:spPr>
          <a:xfrm>
            <a:off x="838199" y="5421086"/>
            <a:ext cx="10613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survey is refreshed every two weeks and the above listed information may change based upon latest requirements. Not every topic will be included in every survey.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8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60E-11EB-4F42-A62C-DA0EB3DE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3132"/>
                </a:solidFill>
                <a:latin typeface="open sans" panose="020B0606030504020204" pitchFamily="34" charset="0"/>
                <a:ea typeface="+mn-ea"/>
                <a:cs typeface="+mn-cs"/>
              </a:rPr>
              <a:t>What we focused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AC07-6E1C-7B44-9790-AED9A0BF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which has had more of an impact: Covid or Brexit.</a:t>
            </a:r>
          </a:p>
          <a:p>
            <a:r>
              <a:rPr lang="en-US" dirty="0"/>
              <a:t>How has Covid affected different things over time e.g. Coded regional map</a:t>
            </a:r>
          </a:p>
          <a:p>
            <a:r>
              <a:rPr lang="en-US" dirty="0"/>
              <a:t>Look more in depth into supply chains, prices, stock levels, demand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(from google docs)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4CF48-93DC-7E4B-84AF-87A9DA8B7068}"/>
              </a:ext>
            </a:extLst>
          </p:cNvPr>
          <p:cNvCxnSpPr>
            <a:cxnSpLocks/>
          </p:cNvCxnSpPr>
          <p:nvPr/>
        </p:nvCxnSpPr>
        <p:spPr>
          <a:xfrm>
            <a:off x="838200" y="1436914"/>
            <a:ext cx="10515600" cy="0"/>
          </a:xfrm>
          <a:prstGeom prst="line">
            <a:avLst/>
          </a:prstGeom>
          <a:ln>
            <a:solidFill>
              <a:srgbClr val="A6C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2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229</Words>
  <Application>Microsoft Macintosh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Open Sans</vt:lpstr>
      <vt:lpstr>Office Theme</vt:lpstr>
      <vt:lpstr>University Working Group</vt:lpstr>
      <vt:lpstr>Background Information</vt:lpstr>
      <vt:lpstr>What we focused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Working Group</dc:title>
  <dc:creator>Andreas Petrou</dc:creator>
  <cp:lastModifiedBy>Andreas Petrou</cp:lastModifiedBy>
  <cp:revision>5</cp:revision>
  <dcterms:created xsi:type="dcterms:W3CDTF">2022-01-25T15:25:18Z</dcterms:created>
  <dcterms:modified xsi:type="dcterms:W3CDTF">2022-01-25T17:40:39Z</dcterms:modified>
</cp:coreProperties>
</file>