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7" r:id="rId3"/>
    <p:sldId id="268" r:id="rId4"/>
    <p:sldId id="269" r:id="rId5"/>
    <p:sldId id="273" r:id="rId6"/>
    <p:sldId id="270" r:id="rId7"/>
    <p:sldId id="275" r:id="rId8"/>
    <p:sldId id="261" r:id="rId9"/>
    <p:sldId id="271" r:id="rId10"/>
    <p:sldId id="272" r:id="rId11"/>
    <p:sldId id="262" r:id="rId12"/>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4764C9-9B1F-413F-89F2-5EAC2018C526}" v="44" dt="2023-12-10T10:53:23.058"/>
    <p1510:client id="{F33D5331-1D05-4F1F-A499-ED1F3D1E588F}" v="4" dt="2023-12-08T13:42:54.3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67347" autoAdjust="0"/>
  </p:normalViewPr>
  <p:slideViewPr>
    <p:cSldViewPr snapToGrid="0">
      <p:cViewPr varScale="1">
        <p:scale>
          <a:sx n="107" d="100"/>
          <a:sy n="107" d="100"/>
        </p:scale>
        <p:origin x="13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BC5528-207B-48C1-AFED-C68AE69FD94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64B71C5-ED75-4C8B-8F26-55DCFE80E88D}">
      <dgm:prSet/>
      <dgm:spPr/>
      <dgm:t>
        <a:bodyPr/>
        <a:lstStyle/>
        <a:p>
          <a:r>
            <a:rPr lang="en-GB" dirty="0"/>
            <a:t>Want: Differentiable optimization objective for use during training</a:t>
          </a:r>
          <a:endParaRPr lang="en-US" dirty="0"/>
        </a:p>
      </dgm:t>
    </dgm:pt>
    <dgm:pt modelId="{2E901AB9-73D9-4156-9EF8-30FE4E794017}" type="parTrans" cxnId="{A446432F-F76A-4779-AEA9-7EAA9CF303E1}">
      <dgm:prSet/>
      <dgm:spPr/>
      <dgm:t>
        <a:bodyPr/>
        <a:lstStyle/>
        <a:p>
          <a:endParaRPr lang="en-US"/>
        </a:p>
      </dgm:t>
    </dgm:pt>
    <dgm:pt modelId="{5650F3E5-6695-4140-AA0D-D1E2333CC2C5}" type="sibTrans" cxnId="{A446432F-F76A-4779-AEA9-7EAA9CF303E1}">
      <dgm:prSet/>
      <dgm:spPr/>
      <dgm:t>
        <a:bodyPr/>
        <a:lstStyle/>
        <a:p>
          <a:endParaRPr lang="en-US"/>
        </a:p>
      </dgm:t>
    </dgm:pt>
    <dgm:pt modelId="{53864D24-01B1-4EE7-B65A-30AFE8749B4E}">
      <dgm:prSet/>
      <dgm:spPr/>
      <dgm:t>
        <a:bodyPr/>
        <a:lstStyle/>
        <a:p>
          <a:r>
            <a:rPr lang="en-GB" dirty="0"/>
            <a:t>Zhao et al. 2017 examines multiple loss functions for the image restoration task:</a:t>
          </a:r>
          <a:endParaRPr lang="en-US" dirty="0"/>
        </a:p>
      </dgm:t>
    </dgm:pt>
    <dgm:pt modelId="{CF7D0E39-D860-4ECB-807D-4DB4FEAEC044}" type="parTrans" cxnId="{67022B83-4C42-4D88-9E50-1E7E90FE4354}">
      <dgm:prSet/>
      <dgm:spPr/>
      <dgm:t>
        <a:bodyPr/>
        <a:lstStyle/>
        <a:p>
          <a:endParaRPr lang="en-US"/>
        </a:p>
      </dgm:t>
    </dgm:pt>
    <dgm:pt modelId="{ACE01954-589A-4089-8B29-5F5C55AF7259}" type="sibTrans" cxnId="{67022B83-4C42-4D88-9E50-1E7E90FE4354}">
      <dgm:prSet/>
      <dgm:spPr/>
      <dgm:t>
        <a:bodyPr/>
        <a:lstStyle/>
        <a:p>
          <a:endParaRPr lang="en-US"/>
        </a:p>
      </dgm:t>
    </dgm:pt>
    <dgm:pt modelId="{5E1DBD8E-C805-4382-A840-CF04CC3C00C8}">
      <dgm:prSet/>
      <dgm:spPr/>
      <dgm:t>
        <a:bodyPr/>
        <a:lstStyle/>
        <a:p>
          <a:r>
            <a:rPr lang="en-GB"/>
            <a:t>L_2</a:t>
          </a:r>
          <a:endParaRPr lang="en-US"/>
        </a:p>
      </dgm:t>
    </dgm:pt>
    <dgm:pt modelId="{ABEA2FE5-5754-4C53-87F1-9B74ABD7CCC9}" type="parTrans" cxnId="{7FA2C3BC-8F34-4B03-B66B-707CC4623E7B}">
      <dgm:prSet/>
      <dgm:spPr/>
      <dgm:t>
        <a:bodyPr/>
        <a:lstStyle/>
        <a:p>
          <a:endParaRPr lang="en-US"/>
        </a:p>
      </dgm:t>
    </dgm:pt>
    <dgm:pt modelId="{6DD1C08B-CF92-4162-8A5C-500899AD5F1A}" type="sibTrans" cxnId="{7FA2C3BC-8F34-4B03-B66B-707CC4623E7B}">
      <dgm:prSet/>
      <dgm:spPr/>
      <dgm:t>
        <a:bodyPr/>
        <a:lstStyle/>
        <a:p>
          <a:endParaRPr lang="en-US"/>
        </a:p>
      </dgm:t>
    </dgm:pt>
    <dgm:pt modelId="{EDD10DF7-D739-4BF2-B331-0BFB7A9C54F5}">
      <dgm:prSet/>
      <dgm:spPr/>
      <dgm:t>
        <a:bodyPr/>
        <a:lstStyle/>
        <a:p>
          <a:r>
            <a:rPr lang="en-GB"/>
            <a:t>L_1</a:t>
          </a:r>
          <a:endParaRPr lang="en-US"/>
        </a:p>
      </dgm:t>
    </dgm:pt>
    <dgm:pt modelId="{9A395DF4-0D9D-4F40-869F-B74108CFD9D7}" type="parTrans" cxnId="{A805A896-7676-4760-8069-6BCCAA3A9631}">
      <dgm:prSet/>
      <dgm:spPr/>
      <dgm:t>
        <a:bodyPr/>
        <a:lstStyle/>
        <a:p>
          <a:endParaRPr lang="en-US"/>
        </a:p>
      </dgm:t>
    </dgm:pt>
    <dgm:pt modelId="{95181C9B-0DFB-49A8-AEEE-969E434742C9}" type="sibTrans" cxnId="{A805A896-7676-4760-8069-6BCCAA3A9631}">
      <dgm:prSet/>
      <dgm:spPr/>
      <dgm:t>
        <a:bodyPr/>
        <a:lstStyle/>
        <a:p>
          <a:endParaRPr lang="en-US"/>
        </a:p>
      </dgm:t>
    </dgm:pt>
    <dgm:pt modelId="{253B3054-AFED-4AF6-BD13-81707ADD274D}">
      <dgm:prSet/>
      <dgm:spPr/>
      <dgm:t>
        <a:bodyPr/>
        <a:lstStyle/>
        <a:p>
          <a:r>
            <a:rPr lang="en-GB"/>
            <a:t>Structural Similarity Index (SSIM)</a:t>
          </a:r>
          <a:endParaRPr lang="en-US"/>
        </a:p>
      </dgm:t>
    </dgm:pt>
    <dgm:pt modelId="{23146B8C-61FA-458E-B62B-6B3503788380}" type="parTrans" cxnId="{92585AAC-0645-4CF5-8700-66D7689E82A2}">
      <dgm:prSet/>
      <dgm:spPr/>
      <dgm:t>
        <a:bodyPr/>
        <a:lstStyle/>
        <a:p>
          <a:endParaRPr lang="en-US"/>
        </a:p>
      </dgm:t>
    </dgm:pt>
    <dgm:pt modelId="{001DCDD1-B4DA-4D7E-A9B2-DA95736341F8}" type="sibTrans" cxnId="{92585AAC-0645-4CF5-8700-66D7689E82A2}">
      <dgm:prSet/>
      <dgm:spPr/>
      <dgm:t>
        <a:bodyPr/>
        <a:lstStyle/>
        <a:p>
          <a:endParaRPr lang="en-US"/>
        </a:p>
      </dgm:t>
    </dgm:pt>
    <dgm:pt modelId="{2F64F5DF-791F-4C16-8F45-923654AEAA2F}">
      <dgm:prSet/>
      <dgm:spPr/>
      <dgm:t>
        <a:bodyPr/>
        <a:lstStyle/>
        <a:p>
          <a:r>
            <a:rPr lang="en-GB"/>
            <a:t>Multi-Scale Structural Similarity Index (MS-SSIM)</a:t>
          </a:r>
          <a:endParaRPr lang="en-US"/>
        </a:p>
      </dgm:t>
    </dgm:pt>
    <dgm:pt modelId="{F6F78E6E-B07F-4E79-B320-712374E2370A}" type="parTrans" cxnId="{74130EC7-98CB-44FA-A324-D1608D8D53CB}">
      <dgm:prSet/>
      <dgm:spPr/>
      <dgm:t>
        <a:bodyPr/>
        <a:lstStyle/>
        <a:p>
          <a:endParaRPr lang="en-US"/>
        </a:p>
      </dgm:t>
    </dgm:pt>
    <dgm:pt modelId="{0408C29B-8F53-4F66-941E-D848334FE199}" type="sibTrans" cxnId="{74130EC7-98CB-44FA-A324-D1608D8D53CB}">
      <dgm:prSet/>
      <dgm:spPr/>
      <dgm:t>
        <a:bodyPr/>
        <a:lstStyle/>
        <a:p>
          <a:endParaRPr lang="en-US"/>
        </a:p>
      </dgm:t>
    </dgm:pt>
    <dgm:pt modelId="{8E4BA893-F6F5-4EC9-9EFC-9BE81CECEA47}">
      <dgm:prSet/>
      <dgm:spPr/>
      <dgm:t>
        <a:bodyPr/>
        <a:lstStyle/>
        <a:p>
          <a:r>
            <a:rPr lang="en-GB" dirty="0"/>
            <a:t>Proposes a novel loss function as a combination of MS-SSIM and L_1</a:t>
          </a:r>
          <a:endParaRPr lang="en-US" dirty="0"/>
        </a:p>
      </dgm:t>
    </dgm:pt>
    <dgm:pt modelId="{A1360BE6-6E91-4CB7-8C20-7849B8965E20}" type="parTrans" cxnId="{E4107258-A887-4844-B73C-FCFD33256772}">
      <dgm:prSet/>
      <dgm:spPr/>
      <dgm:t>
        <a:bodyPr/>
        <a:lstStyle/>
        <a:p>
          <a:endParaRPr lang="en-US"/>
        </a:p>
      </dgm:t>
    </dgm:pt>
    <dgm:pt modelId="{C7F564D3-EFB4-47FD-8AF8-8749A3E67B62}" type="sibTrans" cxnId="{E4107258-A887-4844-B73C-FCFD33256772}">
      <dgm:prSet/>
      <dgm:spPr/>
      <dgm:t>
        <a:bodyPr/>
        <a:lstStyle/>
        <a:p>
          <a:endParaRPr lang="en-US"/>
        </a:p>
      </dgm:t>
    </dgm:pt>
    <dgm:pt modelId="{92B9A463-6E56-4AD7-A0BE-E9AE800B960A}" type="pres">
      <dgm:prSet presAssocID="{80BC5528-207B-48C1-AFED-C68AE69FD946}" presName="hierChild1" presStyleCnt="0">
        <dgm:presLayoutVars>
          <dgm:chPref val="1"/>
          <dgm:dir/>
          <dgm:animOne val="branch"/>
          <dgm:animLvl val="lvl"/>
          <dgm:resizeHandles/>
        </dgm:presLayoutVars>
      </dgm:prSet>
      <dgm:spPr/>
    </dgm:pt>
    <dgm:pt modelId="{8C064A9D-494E-4F5E-B2B1-41A3947368D0}" type="pres">
      <dgm:prSet presAssocID="{564B71C5-ED75-4C8B-8F26-55DCFE80E88D}" presName="hierRoot1" presStyleCnt="0"/>
      <dgm:spPr/>
    </dgm:pt>
    <dgm:pt modelId="{24355F5D-3280-45AE-8346-464053CA4259}" type="pres">
      <dgm:prSet presAssocID="{564B71C5-ED75-4C8B-8F26-55DCFE80E88D}" presName="composite" presStyleCnt="0"/>
      <dgm:spPr/>
    </dgm:pt>
    <dgm:pt modelId="{ADDCE864-BF83-43C9-97A1-EDE75C4AF337}" type="pres">
      <dgm:prSet presAssocID="{564B71C5-ED75-4C8B-8F26-55DCFE80E88D}" presName="background" presStyleLbl="node0" presStyleIdx="0" presStyleCnt="3"/>
      <dgm:spPr/>
    </dgm:pt>
    <dgm:pt modelId="{F53D82B5-303A-4639-9D60-7B514C1C1690}" type="pres">
      <dgm:prSet presAssocID="{564B71C5-ED75-4C8B-8F26-55DCFE80E88D}" presName="text" presStyleLbl="fgAcc0" presStyleIdx="0" presStyleCnt="3">
        <dgm:presLayoutVars>
          <dgm:chPref val="3"/>
        </dgm:presLayoutVars>
      </dgm:prSet>
      <dgm:spPr/>
    </dgm:pt>
    <dgm:pt modelId="{4C2261C8-D3FD-4B58-B5DB-D0EB71CFDECB}" type="pres">
      <dgm:prSet presAssocID="{564B71C5-ED75-4C8B-8F26-55DCFE80E88D}" presName="hierChild2" presStyleCnt="0"/>
      <dgm:spPr/>
    </dgm:pt>
    <dgm:pt modelId="{E52FD9D7-3EB8-4271-9FC0-C8C4FDBA4383}" type="pres">
      <dgm:prSet presAssocID="{53864D24-01B1-4EE7-B65A-30AFE8749B4E}" presName="hierRoot1" presStyleCnt="0"/>
      <dgm:spPr/>
    </dgm:pt>
    <dgm:pt modelId="{1321277A-15E7-4112-B81F-04E6DBBE894F}" type="pres">
      <dgm:prSet presAssocID="{53864D24-01B1-4EE7-B65A-30AFE8749B4E}" presName="composite" presStyleCnt="0"/>
      <dgm:spPr/>
    </dgm:pt>
    <dgm:pt modelId="{A3099C6B-D75F-4A31-B807-1045E01E5A49}" type="pres">
      <dgm:prSet presAssocID="{53864D24-01B1-4EE7-B65A-30AFE8749B4E}" presName="background" presStyleLbl="node0" presStyleIdx="1" presStyleCnt="3"/>
      <dgm:spPr/>
    </dgm:pt>
    <dgm:pt modelId="{FB85A62D-5E4B-4239-BD0F-631727D0E2D6}" type="pres">
      <dgm:prSet presAssocID="{53864D24-01B1-4EE7-B65A-30AFE8749B4E}" presName="text" presStyleLbl="fgAcc0" presStyleIdx="1" presStyleCnt="3">
        <dgm:presLayoutVars>
          <dgm:chPref val="3"/>
        </dgm:presLayoutVars>
      </dgm:prSet>
      <dgm:spPr/>
    </dgm:pt>
    <dgm:pt modelId="{D1D017B0-BD9C-48F5-AD66-AE71988F550A}" type="pres">
      <dgm:prSet presAssocID="{53864D24-01B1-4EE7-B65A-30AFE8749B4E}" presName="hierChild2" presStyleCnt="0"/>
      <dgm:spPr/>
    </dgm:pt>
    <dgm:pt modelId="{F96550B6-8073-42C5-81E2-85B2562F42CD}" type="pres">
      <dgm:prSet presAssocID="{ABEA2FE5-5754-4C53-87F1-9B74ABD7CCC9}" presName="Name10" presStyleLbl="parChTrans1D2" presStyleIdx="0" presStyleCnt="4"/>
      <dgm:spPr/>
    </dgm:pt>
    <dgm:pt modelId="{4C4C8C7D-A06F-43C2-9F51-6ABF043E0C94}" type="pres">
      <dgm:prSet presAssocID="{5E1DBD8E-C805-4382-A840-CF04CC3C00C8}" presName="hierRoot2" presStyleCnt="0"/>
      <dgm:spPr/>
    </dgm:pt>
    <dgm:pt modelId="{DAF56F31-0A2C-4953-A3CA-A5EBE9D6B1B0}" type="pres">
      <dgm:prSet presAssocID="{5E1DBD8E-C805-4382-A840-CF04CC3C00C8}" presName="composite2" presStyleCnt="0"/>
      <dgm:spPr/>
    </dgm:pt>
    <dgm:pt modelId="{EEF73F4F-B01C-4922-85CD-8BB0CE375378}" type="pres">
      <dgm:prSet presAssocID="{5E1DBD8E-C805-4382-A840-CF04CC3C00C8}" presName="background2" presStyleLbl="node2" presStyleIdx="0" presStyleCnt="4"/>
      <dgm:spPr/>
    </dgm:pt>
    <dgm:pt modelId="{4182E83C-8972-4EF8-8551-3D015D6F9EDA}" type="pres">
      <dgm:prSet presAssocID="{5E1DBD8E-C805-4382-A840-CF04CC3C00C8}" presName="text2" presStyleLbl="fgAcc2" presStyleIdx="0" presStyleCnt="4">
        <dgm:presLayoutVars>
          <dgm:chPref val="3"/>
        </dgm:presLayoutVars>
      </dgm:prSet>
      <dgm:spPr/>
    </dgm:pt>
    <dgm:pt modelId="{A295E4A0-7364-41E1-9D25-1E86C2FDAAFA}" type="pres">
      <dgm:prSet presAssocID="{5E1DBD8E-C805-4382-A840-CF04CC3C00C8}" presName="hierChild3" presStyleCnt="0"/>
      <dgm:spPr/>
    </dgm:pt>
    <dgm:pt modelId="{A79A115C-FF3B-4226-AF78-FE19CC1A1913}" type="pres">
      <dgm:prSet presAssocID="{9A395DF4-0D9D-4F40-869F-B74108CFD9D7}" presName="Name10" presStyleLbl="parChTrans1D2" presStyleIdx="1" presStyleCnt="4"/>
      <dgm:spPr/>
    </dgm:pt>
    <dgm:pt modelId="{71D8B825-4C90-4C10-9263-1BBE07D300AD}" type="pres">
      <dgm:prSet presAssocID="{EDD10DF7-D739-4BF2-B331-0BFB7A9C54F5}" presName="hierRoot2" presStyleCnt="0"/>
      <dgm:spPr/>
    </dgm:pt>
    <dgm:pt modelId="{5DBA6025-CF8A-4A65-A512-672E77A15B15}" type="pres">
      <dgm:prSet presAssocID="{EDD10DF7-D739-4BF2-B331-0BFB7A9C54F5}" presName="composite2" presStyleCnt="0"/>
      <dgm:spPr/>
    </dgm:pt>
    <dgm:pt modelId="{21E6DA50-F8DB-4371-BECD-C256313A564D}" type="pres">
      <dgm:prSet presAssocID="{EDD10DF7-D739-4BF2-B331-0BFB7A9C54F5}" presName="background2" presStyleLbl="node2" presStyleIdx="1" presStyleCnt="4"/>
      <dgm:spPr/>
    </dgm:pt>
    <dgm:pt modelId="{308A5946-917F-48EA-95AD-FCDCD654DD83}" type="pres">
      <dgm:prSet presAssocID="{EDD10DF7-D739-4BF2-B331-0BFB7A9C54F5}" presName="text2" presStyleLbl="fgAcc2" presStyleIdx="1" presStyleCnt="4">
        <dgm:presLayoutVars>
          <dgm:chPref val="3"/>
        </dgm:presLayoutVars>
      </dgm:prSet>
      <dgm:spPr/>
    </dgm:pt>
    <dgm:pt modelId="{348C4A65-51CC-4022-ABA8-67E40F4AF768}" type="pres">
      <dgm:prSet presAssocID="{EDD10DF7-D739-4BF2-B331-0BFB7A9C54F5}" presName="hierChild3" presStyleCnt="0"/>
      <dgm:spPr/>
    </dgm:pt>
    <dgm:pt modelId="{8C0DB95F-7ABC-4CF0-86C0-306F61D4A19E}" type="pres">
      <dgm:prSet presAssocID="{23146B8C-61FA-458E-B62B-6B3503788380}" presName="Name10" presStyleLbl="parChTrans1D2" presStyleIdx="2" presStyleCnt="4"/>
      <dgm:spPr/>
    </dgm:pt>
    <dgm:pt modelId="{A8BBDB5D-E875-442B-AB7C-258AA394B3CF}" type="pres">
      <dgm:prSet presAssocID="{253B3054-AFED-4AF6-BD13-81707ADD274D}" presName="hierRoot2" presStyleCnt="0"/>
      <dgm:spPr/>
    </dgm:pt>
    <dgm:pt modelId="{D4B85B7C-F3B8-4F55-8FB2-CB86CA27F671}" type="pres">
      <dgm:prSet presAssocID="{253B3054-AFED-4AF6-BD13-81707ADD274D}" presName="composite2" presStyleCnt="0"/>
      <dgm:spPr/>
    </dgm:pt>
    <dgm:pt modelId="{207828AB-EACE-43F3-BCDD-3FD7C569F9C7}" type="pres">
      <dgm:prSet presAssocID="{253B3054-AFED-4AF6-BD13-81707ADD274D}" presName="background2" presStyleLbl="node2" presStyleIdx="2" presStyleCnt="4"/>
      <dgm:spPr/>
    </dgm:pt>
    <dgm:pt modelId="{EC1174FF-BBEC-479C-9A83-4E24B3B16AF5}" type="pres">
      <dgm:prSet presAssocID="{253B3054-AFED-4AF6-BD13-81707ADD274D}" presName="text2" presStyleLbl="fgAcc2" presStyleIdx="2" presStyleCnt="4">
        <dgm:presLayoutVars>
          <dgm:chPref val="3"/>
        </dgm:presLayoutVars>
      </dgm:prSet>
      <dgm:spPr/>
    </dgm:pt>
    <dgm:pt modelId="{2D926EE6-3361-4E6A-9D05-6E4161940B23}" type="pres">
      <dgm:prSet presAssocID="{253B3054-AFED-4AF6-BD13-81707ADD274D}" presName="hierChild3" presStyleCnt="0"/>
      <dgm:spPr/>
    </dgm:pt>
    <dgm:pt modelId="{25282C6B-9D6C-4BF1-A4FD-3399B87994B7}" type="pres">
      <dgm:prSet presAssocID="{F6F78E6E-B07F-4E79-B320-712374E2370A}" presName="Name10" presStyleLbl="parChTrans1D2" presStyleIdx="3" presStyleCnt="4"/>
      <dgm:spPr/>
    </dgm:pt>
    <dgm:pt modelId="{061DA6DB-7646-40F7-A2BA-259B6B841412}" type="pres">
      <dgm:prSet presAssocID="{2F64F5DF-791F-4C16-8F45-923654AEAA2F}" presName="hierRoot2" presStyleCnt="0"/>
      <dgm:spPr/>
    </dgm:pt>
    <dgm:pt modelId="{B7D91D50-A268-44F9-B61A-A24E2CF8BF77}" type="pres">
      <dgm:prSet presAssocID="{2F64F5DF-791F-4C16-8F45-923654AEAA2F}" presName="composite2" presStyleCnt="0"/>
      <dgm:spPr/>
    </dgm:pt>
    <dgm:pt modelId="{B649B4E3-792E-4F22-901F-F19FC4A2CD6F}" type="pres">
      <dgm:prSet presAssocID="{2F64F5DF-791F-4C16-8F45-923654AEAA2F}" presName="background2" presStyleLbl="node2" presStyleIdx="3" presStyleCnt="4"/>
      <dgm:spPr/>
    </dgm:pt>
    <dgm:pt modelId="{A9B13301-CEF5-4DB1-AF83-1F021569B156}" type="pres">
      <dgm:prSet presAssocID="{2F64F5DF-791F-4C16-8F45-923654AEAA2F}" presName="text2" presStyleLbl="fgAcc2" presStyleIdx="3" presStyleCnt="4">
        <dgm:presLayoutVars>
          <dgm:chPref val="3"/>
        </dgm:presLayoutVars>
      </dgm:prSet>
      <dgm:spPr/>
    </dgm:pt>
    <dgm:pt modelId="{653DEFCD-B0CF-4DF1-93A7-FCA395216C87}" type="pres">
      <dgm:prSet presAssocID="{2F64F5DF-791F-4C16-8F45-923654AEAA2F}" presName="hierChild3" presStyleCnt="0"/>
      <dgm:spPr/>
    </dgm:pt>
    <dgm:pt modelId="{422AC498-8184-402A-83B8-E7573F32775D}" type="pres">
      <dgm:prSet presAssocID="{8E4BA893-F6F5-4EC9-9EFC-9BE81CECEA47}" presName="hierRoot1" presStyleCnt="0"/>
      <dgm:spPr/>
    </dgm:pt>
    <dgm:pt modelId="{104403C8-99BD-4040-9B3F-F769731C436F}" type="pres">
      <dgm:prSet presAssocID="{8E4BA893-F6F5-4EC9-9EFC-9BE81CECEA47}" presName="composite" presStyleCnt="0"/>
      <dgm:spPr/>
    </dgm:pt>
    <dgm:pt modelId="{82D88937-9E88-4C2B-9D99-F61D5D84AE3D}" type="pres">
      <dgm:prSet presAssocID="{8E4BA893-F6F5-4EC9-9EFC-9BE81CECEA47}" presName="background" presStyleLbl="node0" presStyleIdx="2" presStyleCnt="3"/>
      <dgm:spPr/>
    </dgm:pt>
    <dgm:pt modelId="{A3A98A49-65E2-4C5D-941C-60A7E7D6AC96}" type="pres">
      <dgm:prSet presAssocID="{8E4BA893-F6F5-4EC9-9EFC-9BE81CECEA47}" presName="text" presStyleLbl="fgAcc0" presStyleIdx="2" presStyleCnt="3">
        <dgm:presLayoutVars>
          <dgm:chPref val="3"/>
        </dgm:presLayoutVars>
      </dgm:prSet>
      <dgm:spPr/>
    </dgm:pt>
    <dgm:pt modelId="{1BC0C726-C615-4F11-AA78-61AA6F5AD4D7}" type="pres">
      <dgm:prSet presAssocID="{8E4BA893-F6F5-4EC9-9EFC-9BE81CECEA47}" presName="hierChild2" presStyleCnt="0"/>
      <dgm:spPr/>
    </dgm:pt>
  </dgm:ptLst>
  <dgm:cxnLst>
    <dgm:cxn modelId="{80A6D900-2257-46DA-A036-EF05EAEBE1D6}" type="presOf" srcId="{564B71C5-ED75-4C8B-8F26-55DCFE80E88D}" destId="{F53D82B5-303A-4639-9D60-7B514C1C1690}" srcOrd="0" destOrd="0" presId="urn:microsoft.com/office/officeart/2005/8/layout/hierarchy1"/>
    <dgm:cxn modelId="{A446432F-F76A-4779-AEA9-7EAA9CF303E1}" srcId="{80BC5528-207B-48C1-AFED-C68AE69FD946}" destId="{564B71C5-ED75-4C8B-8F26-55DCFE80E88D}" srcOrd="0" destOrd="0" parTransId="{2E901AB9-73D9-4156-9EF8-30FE4E794017}" sibTransId="{5650F3E5-6695-4140-AA0D-D1E2333CC2C5}"/>
    <dgm:cxn modelId="{52806232-DFF7-4E65-9655-A54A4916C80C}" type="presOf" srcId="{ABEA2FE5-5754-4C53-87F1-9B74ABD7CCC9}" destId="{F96550B6-8073-42C5-81E2-85B2562F42CD}" srcOrd="0" destOrd="0" presId="urn:microsoft.com/office/officeart/2005/8/layout/hierarchy1"/>
    <dgm:cxn modelId="{7809AF39-12E5-4991-8453-CA6C4CBA21DD}" type="presOf" srcId="{23146B8C-61FA-458E-B62B-6B3503788380}" destId="{8C0DB95F-7ABC-4CF0-86C0-306F61D4A19E}" srcOrd="0" destOrd="0" presId="urn:microsoft.com/office/officeart/2005/8/layout/hierarchy1"/>
    <dgm:cxn modelId="{0B05005C-BF8A-41D0-A25E-D9117C8E3BBD}" type="presOf" srcId="{53864D24-01B1-4EE7-B65A-30AFE8749B4E}" destId="{FB85A62D-5E4B-4239-BD0F-631727D0E2D6}" srcOrd="0" destOrd="0" presId="urn:microsoft.com/office/officeart/2005/8/layout/hierarchy1"/>
    <dgm:cxn modelId="{0FAA6F5C-C9D4-477B-B0F4-68B66C2461AB}" type="presOf" srcId="{253B3054-AFED-4AF6-BD13-81707ADD274D}" destId="{EC1174FF-BBEC-479C-9A83-4E24B3B16AF5}" srcOrd="0" destOrd="0" presId="urn:microsoft.com/office/officeart/2005/8/layout/hierarchy1"/>
    <dgm:cxn modelId="{954DBA44-9B0E-4207-9F91-98F988CCA5DB}" type="presOf" srcId="{8E4BA893-F6F5-4EC9-9EFC-9BE81CECEA47}" destId="{A3A98A49-65E2-4C5D-941C-60A7E7D6AC96}" srcOrd="0" destOrd="0" presId="urn:microsoft.com/office/officeart/2005/8/layout/hierarchy1"/>
    <dgm:cxn modelId="{5ED15F65-E2D6-4918-814B-9D555EAA41D9}" type="presOf" srcId="{2F64F5DF-791F-4C16-8F45-923654AEAA2F}" destId="{A9B13301-CEF5-4DB1-AF83-1F021569B156}" srcOrd="0" destOrd="0" presId="urn:microsoft.com/office/officeart/2005/8/layout/hierarchy1"/>
    <dgm:cxn modelId="{E4107258-A887-4844-B73C-FCFD33256772}" srcId="{80BC5528-207B-48C1-AFED-C68AE69FD946}" destId="{8E4BA893-F6F5-4EC9-9EFC-9BE81CECEA47}" srcOrd="2" destOrd="0" parTransId="{A1360BE6-6E91-4CB7-8C20-7849B8965E20}" sibTransId="{C7F564D3-EFB4-47FD-8AF8-8749A3E67B62}"/>
    <dgm:cxn modelId="{67022B83-4C42-4D88-9E50-1E7E90FE4354}" srcId="{80BC5528-207B-48C1-AFED-C68AE69FD946}" destId="{53864D24-01B1-4EE7-B65A-30AFE8749B4E}" srcOrd="1" destOrd="0" parTransId="{CF7D0E39-D860-4ECB-807D-4DB4FEAEC044}" sibTransId="{ACE01954-589A-4089-8B29-5F5C55AF7259}"/>
    <dgm:cxn modelId="{5AF6998E-2C58-4D19-B9FA-13B6DD8F65CC}" type="presOf" srcId="{80BC5528-207B-48C1-AFED-C68AE69FD946}" destId="{92B9A463-6E56-4AD7-A0BE-E9AE800B960A}" srcOrd="0" destOrd="0" presId="urn:microsoft.com/office/officeart/2005/8/layout/hierarchy1"/>
    <dgm:cxn modelId="{A805A896-7676-4760-8069-6BCCAA3A9631}" srcId="{53864D24-01B1-4EE7-B65A-30AFE8749B4E}" destId="{EDD10DF7-D739-4BF2-B331-0BFB7A9C54F5}" srcOrd="1" destOrd="0" parTransId="{9A395DF4-0D9D-4F40-869F-B74108CFD9D7}" sibTransId="{95181C9B-0DFB-49A8-AEEE-969E434742C9}"/>
    <dgm:cxn modelId="{A41A669A-3838-44F7-BAAD-AC4B0FD6C47D}" type="presOf" srcId="{5E1DBD8E-C805-4382-A840-CF04CC3C00C8}" destId="{4182E83C-8972-4EF8-8551-3D015D6F9EDA}" srcOrd="0" destOrd="0" presId="urn:microsoft.com/office/officeart/2005/8/layout/hierarchy1"/>
    <dgm:cxn modelId="{094BF89F-7FF3-4F10-B9E0-659AC02A243F}" type="presOf" srcId="{F6F78E6E-B07F-4E79-B320-712374E2370A}" destId="{25282C6B-9D6C-4BF1-A4FD-3399B87994B7}" srcOrd="0" destOrd="0" presId="urn:microsoft.com/office/officeart/2005/8/layout/hierarchy1"/>
    <dgm:cxn modelId="{579121AC-FCEA-4479-B243-32408DCC43B2}" type="presOf" srcId="{9A395DF4-0D9D-4F40-869F-B74108CFD9D7}" destId="{A79A115C-FF3B-4226-AF78-FE19CC1A1913}" srcOrd="0" destOrd="0" presId="urn:microsoft.com/office/officeart/2005/8/layout/hierarchy1"/>
    <dgm:cxn modelId="{92585AAC-0645-4CF5-8700-66D7689E82A2}" srcId="{53864D24-01B1-4EE7-B65A-30AFE8749B4E}" destId="{253B3054-AFED-4AF6-BD13-81707ADD274D}" srcOrd="2" destOrd="0" parTransId="{23146B8C-61FA-458E-B62B-6B3503788380}" sibTransId="{001DCDD1-B4DA-4D7E-A9B2-DA95736341F8}"/>
    <dgm:cxn modelId="{B20FFAAC-6FFA-418C-8CAC-EDBDA00F6CFA}" type="presOf" srcId="{EDD10DF7-D739-4BF2-B331-0BFB7A9C54F5}" destId="{308A5946-917F-48EA-95AD-FCDCD654DD83}" srcOrd="0" destOrd="0" presId="urn:microsoft.com/office/officeart/2005/8/layout/hierarchy1"/>
    <dgm:cxn modelId="{7FA2C3BC-8F34-4B03-B66B-707CC4623E7B}" srcId="{53864D24-01B1-4EE7-B65A-30AFE8749B4E}" destId="{5E1DBD8E-C805-4382-A840-CF04CC3C00C8}" srcOrd="0" destOrd="0" parTransId="{ABEA2FE5-5754-4C53-87F1-9B74ABD7CCC9}" sibTransId="{6DD1C08B-CF92-4162-8A5C-500899AD5F1A}"/>
    <dgm:cxn modelId="{74130EC7-98CB-44FA-A324-D1608D8D53CB}" srcId="{53864D24-01B1-4EE7-B65A-30AFE8749B4E}" destId="{2F64F5DF-791F-4C16-8F45-923654AEAA2F}" srcOrd="3" destOrd="0" parTransId="{F6F78E6E-B07F-4E79-B320-712374E2370A}" sibTransId="{0408C29B-8F53-4F66-941E-D848334FE199}"/>
    <dgm:cxn modelId="{3312EFB1-F9C1-4CCD-9E51-339EE73E882D}" type="presParOf" srcId="{92B9A463-6E56-4AD7-A0BE-E9AE800B960A}" destId="{8C064A9D-494E-4F5E-B2B1-41A3947368D0}" srcOrd="0" destOrd="0" presId="urn:microsoft.com/office/officeart/2005/8/layout/hierarchy1"/>
    <dgm:cxn modelId="{45CE083C-FB75-4DBB-B431-FC770FAF0EF0}" type="presParOf" srcId="{8C064A9D-494E-4F5E-B2B1-41A3947368D0}" destId="{24355F5D-3280-45AE-8346-464053CA4259}" srcOrd="0" destOrd="0" presId="urn:microsoft.com/office/officeart/2005/8/layout/hierarchy1"/>
    <dgm:cxn modelId="{93C53E23-D42A-4269-BBC8-B3F3B2DD0B0B}" type="presParOf" srcId="{24355F5D-3280-45AE-8346-464053CA4259}" destId="{ADDCE864-BF83-43C9-97A1-EDE75C4AF337}" srcOrd="0" destOrd="0" presId="urn:microsoft.com/office/officeart/2005/8/layout/hierarchy1"/>
    <dgm:cxn modelId="{00A7A43D-08D8-4A3A-A6F6-CA2E27403BCE}" type="presParOf" srcId="{24355F5D-3280-45AE-8346-464053CA4259}" destId="{F53D82B5-303A-4639-9D60-7B514C1C1690}" srcOrd="1" destOrd="0" presId="urn:microsoft.com/office/officeart/2005/8/layout/hierarchy1"/>
    <dgm:cxn modelId="{2AD56000-F1A8-4AAF-AFCC-25E938DA544F}" type="presParOf" srcId="{8C064A9D-494E-4F5E-B2B1-41A3947368D0}" destId="{4C2261C8-D3FD-4B58-B5DB-D0EB71CFDECB}" srcOrd="1" destOrd="0" presId="urn:microsoft.com/office/officeart/2005/8/layout/hierarchy1"/>
    <dgm:cxn modelId="{4F0EBFA1-ED0F-474F-9F32-660E26F3E486}" type="presParOf" srcId="{92B9A463-6E56-4AD7-A0BE-E9AE800B960A}" destId="{E52FD9D7-3EB8-4271-9FC0-C8C4FDBA4383}" srcOrd="1" destOrd="0" presId="urn:microsoft.com/office/officeart/2005/8/layout/hierarchy1"/>
    <dgm:cxn modelId="{11FBFEC3-C22C-4491-B783-5F5DCB5A0ECF}" type="presParOf" srcId="{E52FD9D7-3EB8-4271-9FC0-C8C4FDBA4383}" destId="{1321277A-15E7-4112-B81F-04E6DBBE894F}" srcOrd="0" destOrd="0" presId="urn:microsoft.com/office/officeart/2005/8/layout/hierarchy1"/>
    <dgm:cxn modelId="{FA2168AA-8A2A-451B-8E8D-D2BC5FEDABE7}" type="presParOf" srcId="{1321277A-15E7-4112-B81F-04E6DBBE894F}" destId="{A3099C6B-D75F-4A31-B807-1045E01E5A49}" srcOrd="0" destOrd="0" presId="urn:microsoft.com/office/officeart/2005/8/layout/hierarchy1"/>
    <dgm:cxn modelId="{41442658-D46A-4227-B73E-7553C1276BC8}" type="presParOf" srcId="{1321277A-15E7-4112-B81F-04E6DBBE894F}" destId="{FB85A62D-5E4B-4239-BD0F-631727D0E2D6}" srcOrd="1" destOrd="0" presId="urn:microsoft.com/office/officeart/2005/8/layout/hierarchy1"/>
    <dgm:cxn modelId="{320E4048-7839-46ED-B742-E26A0382F0FC}" type="presParOf" srcId="{E52FD9D7-3EB8-4271-9FC0-C8C4FDBA4383}" destId="{D1D017B0-BD9C-48F5-AD66-AE71988F550A}" srcOrd="1" destOrd="0" presId="urn:microsoft.com/office/officeart/2005/8/layout/hierarchy1"/>
    <dgm:cxn modelId="{58E62AA3-F057-42AE-A25F-A446DEF84544}" type="presParOf" srcId="{D1D017B0-BD9C-48F5-AD66-AE71988F550A}" destId="{F96550B6-8073-42C5-81E2-85B2562F42CD}" srcOrd="0" destOrd="0" presId="urn:microsoft.com/office/officeart/2005/8/layout/hierarchy1"/>
    <dgm:cxn modelId="{9C2A264F-6E03-455C-8087-0BE20764C5F1}" type="presParOf" srcId="{D1D017B0-BD9C-48F5-AD66-AE71988F550A}" destId="{4C4C8C7D-A06F-43C2-9F51-6ABF043E0C94}" srcOrd="1" destOrd="0" presId="urn:microsoft.com/office/officeart/2005/8/layout/hierarchy1"/>
    <dgm:cxn modelId="{54CC2C0E-405E-4EF8-AEE9-4EAEC0D5961C}" type="presParOf" srcId="{4C4C8C7D-A06F-43C2-9F51-6ABF043E0C94}" destId="{DAF56F31-0A2C-4953-A3CA-A5EBE9D6B1B0}" srcOrd="0" destOrd="0" presId="urn:microsoft.com/office/officeart/2005/8/layout/hierarchy1"/>
    <dgm:cxn modelId="{836AD0CE-891D-4E27-AE8A-6053EB236DB1}" type="presParOf" srcId="{DAF56F31-0A2C-4953-A3CA-A5EBE9D6B1B0}" destId="{EEF73F4F-B01C-4922-85CD-8BB0CE375378}" srcOrd="0" destOrd="0" presId="urn:microsoft.com/office/officeart/2005/8/layout/hierarchy1"/>
    <dgm:cxn modelId="{C3B3C1E5-9A93-4E0F-AB25-FAEEC81D9218}" type="presParOf" srcId="{DAF56F31-0A2C-4953-A3CA-A5EBE9D6B1B0}" destId="{4182E83C-8972-4EF8-8551-3D015D6F9EDA}" srcOrd="1" destOrd="0" presId="urn:microsoft.com/office/officeart/2005/8/layout/hierarchy1"/>
    <dgm:cxn modelId="{2792A80D-D0B1-481D-9346-40433BBF6F87}" type="presParOf" srcId="{4C4C8C7D-A06F-43C2-9F51-6ABF043E0C94}" destId="{A295E4A0-7364-41E1-9D25-1E86C2FDAAFA}" srcOrd="1" destOrd="0" presId="urn:microsoft.com/office/officeart/2005/8/layout/hierarchy1"/>
    <dgm:cxn modelId="{5517FDEB-F538-4A50-B871-54CB8721A631}" type="presParOf" srcId="{D1D017B0-BD9C-48F5-AD66-AE71988F550A}" destId="{A79A115C-FF3B-4226-AF78-FE19CC1A1913}" srcOrd="2" destOrd="0" presId="urn:microsoft.com/office/officeart/2005/8/layout/hierarchy1"/>
    <dgm:cxn modelId="{5193EA3B-30CF-45AF-A259-20FF572810B6}" type="presParOf" srcId="{D1D017B0-BD9C-48F5-AD66-AE71988F550A}" destId="{71D8B825-4C90-4C10-9263-1BBE07D300AD}" srcOrd="3" destOrd="0" presId="urn:microsoft.com/office/officeart/2005/8/layout/hierarchy1"/>
    <dgm:cxn modelId="{13AC0F9B-7A16-4D38-95A9-3C726533CBFD}" type="presParOf" srcId="{71D8B825-4C90-4C10-9263-1BBE07D300AD}" destId="{5DBA6025-CF8A-4A65-A512-672E77A15B15}" srcOrd="0" destOrd="0" presId="urn:microsoft.com/office/officeart/2005/8/layout/hierarchy1"/>
    <dgm:cxn modelId="{6D1AEE68-8634-44FE-AA03-BF4D6A8F1015}" type="presParOf" srcId="{5DBA6025-CF8A-4A65-A512-672E77A15B15}" destId="{21E6DA50-F8DB-4371-BECD-C256313A564D}" srcOrd="0" destOrd="0" presId="urn:microsoft.com/office/officeart/2005/8/layout/hierarchy1"/>
    <dgm:cxn modelId="{2CE8775F-2C6F-4C6A-B943-8C0D158CBF9F}" type="presParOf" srcId="{5DBA6025-CF8A-4A65-A512-672E77A15B15}" destId="{308A5946-917F-48EA-95AD-FCDCD654DD83}" srcOrd="1" destOrd="0" presId="urn:microsoft.com/office/officeart/2005/8/layout/hierarchy1"/>
    <dgm:cxn modelId="{225F3E04-F18C-446A-97B1-640B0B27F8DD}" type="presParOf" srcId="{71D8B825-4C90-4C10-9263-1BBE07D300AD}" destId="{348C4A65-51CC-4022-ABA8-67E40F4AF768}" srcOrd="1" destOrd="0" presId="urn:microsoft.com/office/officeart/2005/8/layout/hierarchy1"/>
    <dgm:cxn modelId="{DFCF7E1A-9486-4886-9EC0-262A26810C4B}" type="presParOf" srcId="{D1D017B0-BD9C-48F5-AD66-AE71988F550A}" destId="{8C0DB95F-7ABC-4CF0-86C0-306F61D4A19E}" srcOrd="4" destOrd="0" presId="urn:microsoft.com/office/officeart/2005/8/layout/hierarchy1"/>
    <dgm:cxn modelId="{EE5FDCF9-50DB-4D2B-8D5C-EB449B8FE7BE}" type="presParOf" srcId="{D1D017B0-BD9C-48F5-AD66-AE71988F550A}" destId="{A8BBDB5D-E875-442B-AB7C-258AA394B3CF}" srcOrd="5" destOrd="0" presId="urn:microsoft.com/office/officeart/2005/8/layout/hierarchy1"/>
    <dgm:cxn modelId="{C519F841-A143-407D-AB34-9B1ECF754A20}" type="presParOf" srcId="{A8BBDB5D-E875-442B-AB7C-258AA394B3CF}" destId="{D4B85B7C-F3B8-4F55-8FB2-CB86CA27F671}" srcOrd="0" destOrd="0" presId="urn:microsoft.com/office/officeart/2005/8/layout/hierarchy1"/>
    <dgm:cxn modelId="{A5CBFC94-4777-48B4-89CE-8D8008CA2397}" type="presParOf" srcId="{D4B85B7C-F3B8-4F55-8FB2-CB86CA27F671}" destId="{207828AB-EACE-43F3-BCDD-3FD7C569F9C7}" srcOrd="0" destOrd="0" presId="urn:microsoft.com/office/officeart/2005/8/layout/hierarchy1"/>
    <dgm:cxn modelId="{B703E38B-DEE3-4D77-97EF-97C5FE84427C}" type="presParOf" srcId="{D4B85B7C-F3B8-4F55-8FB2-CB86CA27F671}" destId="{EC1174FF-BBEC-479C-9A83-4E24B3B16AF5}" srcOrd="1" destOrd="0" presId="urn:microsoft.com/office/officeart/2005/8/layout/hierarchy1"/>
    <dgm:cxn modelId="{67D3E41D-26D5-478A-A2A3-3F192A6A6E1B}" type="presParOf" srcId="{A8BBDB5D-E875-442B-AB7C-258AA394B3CF}" destId="{2D926EE6-3361-4E6A-9D05-6E4161940B23}" srcOrd="1" destOrd="0" presId="urn:microsoft.com/office/officeart/2005/8/layout/hierarchy1"/>
    <dgm:cxn modelId="{FEF91FA0-A1AC-4162-A2F3-1E3297A48C3E}" type="presParOf" srcId="{D1D017B0-BD9C-48F5-AD66-AE71988F550A}" destId="{25282C6B-9D6C-4BF1-A4FD-3399B87994B7}" srcOrd="6" destOrd="0" presId="urn:microsoft.com/office/officeart/2005/8/layout/hierarchy1"/>
    <dgm:cxn modelId="{E58D6C41-10B8-4243-B4ED-C7438AB1AD84}" type="presParOf" srcId="{D1D017B0-BD9C-48F5-AD66-AE71988F550A}" destId="{061DA6DB-7646-40F7-A2BA-259B6B841412}" srcOrd="7" destOrd="0" presId="urn:microsoft.com/office/officeart/2005/8/layout/hierarchy1"/>
    <dgm:cxn modelId="{A4F26812-8B96-4806-A814-CED91AE62A3C}" type="presParOf" srcId="{061DA6DB-7646-40F7-A2BA-259B6B841412}" destId="{B7D91D50-A268-44F9-B61A-A24E2CF8BF77}" srcOrd="0" destOrd="0" presId="urn:microsoft.com/office/officeart/2005/8/layout/hierarchy1"/>
    <dgm:cxn modelId="{CB09856B-CFC9-4CFD-946E-4E38EA0602D1}" type="presParOf" srcId="{B7D91D50-A268-44F9-B61A-A24E2CF8BF77}" destId="{B649B4E3-792E-4F22-901F-F19FC4A2CD6F}" srcOrd="0" destOrd="0" presId="urn:microsoft.com/office/officeart/2005/8/layout/hierarchy1"/>
    <dgm:cxn modelId="{02936F9E-69BE-443F-B8FD-FCC09DB8A10E}" type="presParOf" srcId="{B7D91D50-A268-44F9-B61A-A24E2CF8BF77}" destId="{A9B13301-CEF5-4DB1-AF83-1F021569B156}" srcOrd="1" destOrd="0" presId="urn:microsoft.com/office/officeart/2005/8/layout/hierarchy1"/>
    <dgm:cxn modelId="{652EFE9B-B8C7-4460-B18B-DB121B736E85}" type="presParOf" srcId="{061DA6DB-7646-40F7-A2BA-259B6B841412}" destId="{653DEFCD-B0CF-4DF1-93A7-FCA395216C87}" srcOrd="1" destOrd="0" presId="urn:microsoft.com/office/officeart/2005/8/layout/hierarchy1"/>
    <dgm:cxn modelId="{3A6AF45B-F151-4AE9-BEF0-7C38DE349A02}" type="presParOf" srcId="{92B9A463-6E56-4AD7-A0BE-E9AE800B960A}" destId="{422AC498-8184-402A-83B8-E7573F32775D}" srcOrd="2" destOrd="0" presId="urn:microsoft.com/office/officeart/2005/8/layout/hierarchy1"/>
    <dgm:cxn modelId="{D97C125E-3E77-4D07-82D6-DAA0FD347368}" type="presParOf" srcId="{422AC498-8184-402A-83B8-E7573F32775D}" destId="{104403C8-99BD-4040-9B3F-F769731C436F}" srcOrd="0" destOrd="0" presId="urn:microsoft.com/office/officeart/2005/8/layout/hierarchy1"/>
    <dgm:cxn modelId="{83A7DB58-6380-4857-B20C-734F22146A3B}" type="presParOf" srcId="{104403C8-99BD-4040-9B3F-F769731C436F}" destId="{82D88937-9E88-4C2B-9D99-F61D5D84AE3D}" srcOrd="0" destOrd="0" presId="urn:microsoft.com/office/officeart/2005/8/layout/hierarchy1"/>
    <dgm:cxn modelId="{8DBBDFD5-D89D-4F32-B38B-17E02BEC71E2}" type="presParOf" srcId="{104403C8-99BD-4040-9B3F-F769731C436F}" destId="{A3A98A49-65E2-4C5D-941C-60A7E7D6AC96}" srcOrd="1" destOrd="0" presId="urn:microsoft.com/office/officeart/2005/8/layout/hierarchy1"/>
    <dgm:cxn modelId="{10C9BB6C-85A3-4055-9745-5231D8D3D362}" type="presParOf" srcId="{422AC498-8184-402A-83B8-E7573F32775D}" destId="{1BC0C726-C615-4F11-AA78-61AA6F5AD4D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82C6B-9D6C-4BF1-A4FD-3399B87994B7}">
      <dsp:nvSpPr>
        <dsp:cNvPr id="0" name=""/>
        <dsp:cNvSpPr/>
      </dsp:nvSpPr>
      <dsp:spPr>
        <a:xfrm>
          <a:off x="5082293" y="1223491"/>
          <a:ext cx="3528568" cy="559759"/>
        </a:xfrm>
        <a:custGeom>
          <a:avLst/>
          <a:gdLst/>
          <a:ahLst/>
          <a:cxnLst/>
          <a:rect l="0" t="0" r="0" b="0"/>
          <a:pathLst>
            <a:path>
              <a:moveTo>
                <a:pt x="0" y="0"/>
              </a:moveTo>
              <a:lnTo>
                <a:pt x="0" y="381459"/>
              </a:lnTo>
              <a:lnTo>
                <a:pt x="3528568" y="381459"/>
              </a:lnTo>
              <a:lnTo>
                <a:pt x="3528568" y="5597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0DB95F-7ABC-4CF0-86C0-306F61D4A19E}">
      <dsp:nvSpPr>
        <dsp:cNvPr id="0" name=""/>
        <dsp:cNvSpPr/>
      </dsp:nvSpPr>
      <dsp:spPr>
        <a:xfrm>
          <a:off x="5082293" y="1223491"/>
          <a:ext cx="1176189" cy="559759"/>
        </a:xfrm>
        <a:custGeom>
          <a:avLst/>
          <a:gdLst/>
          <a:ahLst/>
          <a:cxnLst/>
          <a:rect l="0" t="0" r="0" b="0"/>
          <a:pathLst>
            <a:path>
              <a:moveTo>
                <a:pt x="0" y="0"/>
              </a:moveTo>
              <a:lnTo>
                <a:pt x="0" y="381459"/>
              </a:lnTo>
              <a:lnTo>
                <a:pt x="1176189" y="381459"/>
              </a:lnTo>
              <a:lnTo>
                <a:pt x="1176189" y="5597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9A115C-FF3B-4226-AF78-FE19CC1A1913}">
      <dsp:nvSpPr>
        <dsp:cNvPr id="0" name=""/>
        <dsp:cNvSpPr/>
      </dsp:nvSpPr>
      <dsp:spPr>
        <a:xfrm>
          <a:off x="3906104" y="1223491"/>
          <a:ext cx="1176189" cy="559759"/>
        </a:xfrm>
        <a:custGeom>
          <a:avLst/>
          <a:gdLst/>
          <a:ahLst/>
          <a:cxnLst/>
          <a:rect l="0" t="0" r="0" b="0"/>
          <a:pathLst>
            <a:path>
              <a:moveTo>
                <a:pt x="1176189" y="0"/>
              </a:moveTo>
              <a:lnTo>
                <a:pt x="1176189" y="381459"/>
              </a:lnTo>
              <a:lnTo>
                <a:pt x="0" y="381459"/>
              </a:lnTo>
              <a:lnTo>
                <a:pt x="0" y="5597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6550B6-8073-42C5-81E2-85B2562F42CD}">
      <dsp:nvSpPr>
        <dsp:cNvPr id="0" name=""/>
        <dsp:cNvSpPr/>
      </dsp:nvSpPr>
      <dsp:spPr>
        <a:xfrm>
          <a:off x="1553725" y="1223491"/>
          <a:ext cx="3528568" cy="559759"/>
        </a:xfrm>
        <a:custGeom>
          <a:avLst/>
          <a:gdLst/>
          <a:ahLst/>
          <a:cxnLst/>
          <a:rect l="0" t="0" r="0" b="0"/>
          <a:pathLst>
            <a:path>
              <a:moveTo>
                <a:pt x="3528568" y="0"/>
              </a:moveTo>
              <a:lnTo>
                <a:pt x="3528568" y="381459"/>
              </a:lnTo>
              <a:lnTo>
                <a:pt x="0" y="381459"/>
              </a:lnTo>
              <a:lnTo>
                <a:pt x="0" y="5597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CE864-BF83-43C9-97A1-EDE75C4AF337}">
      <dsp:nvSpPr>
        <dsp:cNvPr id="0" name=""/>
        <dsp:cNvSpPr/>
      </dsp:nvSpPr>
      <dsp:spPr>
        <a:xfrm>
          <a:off x="1767578" y="1323"/>
          <a:ext cx="1924673" cy="12221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3D82B5-303A-4639-9D60-7B514C1C1690}">
      <dsp:nvSpPr>
        <dsp:cNvPr id="0" name=""/>
        <dsp:cNvSpPr/>
      </dsp:nvSpPr>
      <dsp:spPr>
        <a:xfrm>
          <a:off x="1981430" y="204483"/>
          <a:ext cx="1924673" cy="12221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Want: Differentiable optimization objective for use during training</a:t>
          </a:r>
          <a:endParaRPr lang="en-US" sz="1400" kern="1200" dirty="0"/>
        </a:p>
      </dsp:txBody>
      <dsp:txXfrm>
        <a:off x="2017226" y="240279"/>
        <a:ext cx="1853081" cy="1150575"/>
      </dsp:txXfrm>
    </dsp:sp>
    <dsp:sp modelId="{A3099C6B-D75F-4A31-B807-1045E01E5A49}">
      <dsp:nvSpPr>
        <dsp:cNvPr id="0" name=""/>
        <dsp:cNvSpPr/>
      </dsp:nvSpPr>
      <dsp:spPr>
        <a:xfrm>
          <a:off x="4119956" y="1323"/>
          <a:ext cx="1924673" cy="12221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85A62D-5E4B-4239-BD0F-631727D0E2D6}">
      <dsp:nvSpPr>
        <dsp:cNvPr id="0" name=""/>
        <dsp:cNvSpPr/>
      </dsp:nvSpPr>
      <dsp:spPr>
        <a:xfrm>
          <a:off x="4333809" y="204483"/>
          <a:ext cx="1924673" cy="12221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Zhao et al. 2017 examines multiple loss functions for the image restoration task:</a:t>
          </a:r>
          <a:endParaRPr lang="en-US" sz="1400" kern="1200" dirty="0"/>
        </a:p>
      </dsp:txBody>
      <dsp:txXfrm>
        <a:off x="4369605" y="240279"/>
        <a:ext cx="1853081" cy="1150575"/>
      </dsp:txXfrm>
    </dsp:sp>
    <dsp:sp modelId="{EEF73F4F-B01C-4922-85CD-8BB0CE375378}">
      <dsp:nvSpPr>
        <dsp:cNvPr id="0" name=""/>
        <dsp:cNvSpPr/>
      </dsp:nvSpPr>
      <dsp:spPr>
        <a:xfrm>
          <a:off x="591388" y="1783250"/>
          <a:ext cx="1924673" cy="12221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82E83C-8972-4EF8-8551-3D015D6F9EDA}">
      <dsp:nvSpPr>
        <dsp:cNvPr id="0" name=""/>
        <dsp:cNvSpPr/>
      </dsp:nvSpPr>
      <dsp:spPr>
        <a:xfrm>
          <a:off x="805241" y="1986410"/>
          <a:ext cx="1924673" cy="12221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L_2</a:t>
          </a:r>
          <a:endParaRPr lang="en-US" sz="1400" kern="1200"/>
        </a:p>
      </dsp:txBody>
      <dsp:txXfrm>
        <a:off x="841037" y="2022206"/>
        <a:ext cx="1853081" cy="1150575"/>
      </dsp:txXfrm>
    </dsp:sp>
    <dsp:sp modelId="{21E6DA50-F8DB-4371-BECD-C256313A564D}">
      <dsp:nvSpPr>
        <dsp:cNvPr id="0" name=""/>
        <dsp:cNvSpPr/>
      </dsp:nvSpPr>
      <dsp:spPr>
        <a:xfrm>
          <a:off x="2943767" y="1783250"/>
          <a:ext cx="1924673" cy="12221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8A5946-917F-48EA-95AD-FCDCD654DD83}">
      <dsp:nvSpPr>
        <dsp:cNvPr id="0" name=""/>
        <dsp:cNvSpPr/>
      </dsp:nvSpPr>
      <dsp:spPr>
        <a:xfrm>
          <a:off x="3157620" y="1986410"/>
          <a:ext cx="1924673" cy="12221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L_1</a:t>
          </a:r>
          <a:endParaRPr lang="en-US" sz="1400" kern="1200"/>
        </a:p>
      </dsp:txBody>
      <dsp:txXfrm>
        <a:off x="3193416" y="2022206"/>
        <a:ext cx="1853081" cy="1150575"/>
      </dsp:txXfrm>
    </dsp:sp>
    <dsp:sp modelId="{207828AB-EACE-43F3-BCDD-3FD7C569F9C7}">
      <dsp:nvSpPr>
        <dsp:cNvPr id="0" name=""/>
        <dsp:cNvSpPr/>
      </dsp:nvSpPr>
      <dsp:spPr>
        <a:xfrm>
          <a:off x="5296146" y="1783250"/>
          <a:ext cx="1924673" cy="12221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1174FF-BBEC-479C-9A83-4E24B3B16AF5}">
      <dsp:nvSpPr>
        <dsp:cNvPr id="0" name=""/>
        <dsp:cNvSpPr/>
      </dsp:nvSpPr>
      <dsp:spPr>
        <a:xfrm>
          <a:off x="5509998" y="1986410"/>
          <a:ext cx="1924673" cy="12221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Structural Similarity Index (SSIM)</a:t>
          </a:r>
          <a:endParaRPr lang="en-US" sz="1400" kern="1200"/>
        </a:p>
      </dsp:txBody>
      <dsp:txXfrm>
        <a:off x="5545794" y="2022206"/>
        <a:ext cx="1853081" cy="1150575"/>
      </dsp:txXfrm>
    </dsp:sp>
    <dsp:sp modelId="{B649B4E3-792E-4F22-901F-F19FC4A2CD6F}">
      <dsp:nvSpPr>
        <dsp:cNvPr id="0" name=""/>
        <dsp:cNvSpPr/>
      </dsp:nvSpPr>
      <dsp:spPr>
        <a:xfrm>
          <a:off x="7648525" y="1783250"/>
          <a:ext cx="1924673" cy="12221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B13301-CEF5-4DB1-AF83-1F021569B156}">
      <dsp:nvSpPr>
        <dsp:cNvPr id="0" name=""/>
        <dsp:cNvSpPr/>
      </dsp:nvSpPr>
      <dsp:spPr>
        <a:xfrm>
          <a:off x="7862377" y="1986410"/>
          <a:ext cx="1924673" cy="12221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Multi-Scale Structural Similarity Index (MS-SSIM)</a:t>
          </a:r>
          <a:endParaRPr lang="en-US" sz="1400" kern="1200"/>
        </a:p>
      </dsp:txBody>
      <dsp:txXfrm>
        <a:off x="7898173" y="2022206"/>
        <a:ext cx="1853081" cy="1150575"/>
      </dsp:txXfrm>
    </dsp:sp>
    <dsp:sp modelId="{82D88937-9E88-4C2B-9D99-F61D5D84AE3D}">
      <dsp:nvSpPr>
        <dsp:cNvPr id="0" name=""/>
        <dsp:cNvSpPr/>
      </dsp:nvSpPr>
      <dsp:spPr>
        <a:xfrm>
          <a:off x="6472335" y="1323"/>
          <a:ext cx="1924673" cy="12221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A98A49-65E2-4C5D-941C-60A7E7D6AC96}">
      <dsp:nvSpPr>
        <dsp:cNvPr id="0" name=""/>
        <dsp:cNvSpPr/>
      </dsp:nvSpPr>
      <dsp:spPr>
        <a:xfrm>
          <a:off x="6686188" y="204483"/>
          <a:ext cx="1924673" cy="12221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Proposes a novel loss function as a combination of MS-SSIM and L_1</a:t>
          </a:r>
          <a:endParaRPr lang="en-US" sz="1400" kern="1200" dirty="0"/>
        </a:p>
      </dsp:txBody>
      <dsp:txXfrm>
        <a:off x="6721984" y="240279"/>
        <a:ext cx="1853081" cy="11505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48E5CD-F47F-4E39-B6E7-F6E405710194}" type="datetimeFigureOut">
              <a:rPr lang="de-AT" smtClean="0"/>
              <a:t>07.01.2024</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79AEC5-93E3-450A-9C68-6FAA8E58FDAE}" type="slidenum">
              <a:rPr lang="de-AT" smtClean="0"/>
              <a:t>‹Nr.›</a:t>
            </a:fld>
            <a:endParaRPr lang="de-AT"/>
          </a:p>
        </p:txBody>
      </p:sp>
    </p:spTree>
    <p:extLst>
      <p:ext uri="{BB962C8B-B14F-4D97-AF65-F5344CB8AC3E}">
        <p14:creationId xmlns:p14="http://schemas.microsoft.com/office/powerpoint/2010/main" val="4239277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3D79AEC5-93E3-450A-9C68-6FAA8E58FDAE}" type="slidenum">
              <a:rPr lang="de-AT" smtClean="0"/>
              <a:t>1</a:t>
            </a:fld>
            <a:endParaRPr lang="de-AT"/>
          </a:p>
        </p:txBody>
      </p:sp>
    </p:spTree>
    <p:extLst>
      <p:ext uri="{BB962C8B-B14F-4D97-AF65-F5344CB8AC3E}">
        <p14:creationId xmlns:p14="http://schemas.microsoft.com/office/powerpoint/2010/main" val="874757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3D79AEC5-93E3-450A-9C68-6FAA8E58FDAE}" type="slidenum">
              <a:rPr lang="de-AT" smtClean="0"/>
              <a:t>10</a:t>
            </a:fld>
            <a:endParaRPr lang="de-AT"/>
          </a:p>
        </p:txBody>
      </p:sp>
    </p:spTree>
    <p:extLst>
      <p:ext uri="{BB962C8B-B14F-4D97-AF65-F5344CB8AC3E}">
        <p14:creationId xmlns:p14="http://schemas.microsoft.com/office/powerpoint/2010/main" val="781665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3D79AEC5-93E3-450A-9C68-6FAA8E58FDAE}" type="slidenum">
              <a:rPr lang="de-AT" smtClean="0"/>
              <a:t>11</a:t>
            </a:fld>
            <a:endParaRPr lang="de-AT"/>
          </a:p>
        </p:txBody>
      </p:sp>
    </p:spTree>
    <p:extLst>
      <p:ext uri="{BB962C8B-B14F-4D97-AF65-F5344CB8AC3E}">
        <p14:creationId xmlns:p14="http://schemas.microsoft.com/office/powerpoint/2010/main" val="991557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buFont typeface="Arial" panose="020B0604020202020204" pitchFamily="34" charset="0"/>
              <a:buChar char="•"/>
            </a:pPr>
            <a:r>
              <a:rPr lang="de-AT" b="0" i="0" dirty="0">
                <a:solidFill>
                  <a:srgbClr val="DBDEE1"/>
                </a:solidFill>
                <a:effectLst/>
                <a:latin typeface="inherit"/>
              </a:rPr>
              <a:t>Software Pipeline (</a:t>
            </a:r>
            <a:r>
              <a:rPr lang="de-AT" b="0" i="0" dirty="0" err="1">
                <a:solidFill>
                  <a:srgbClr val="DBDEE1"/>
                </a:solidFill>
                <a:effectLst/>
                <a:latin typeface="inherit"/>
              </a:rPr>
              <a:t>enhance</a:t>
            </a:r>
            <a:r>
              <a:rPr lang="de-AT" b="0" i="0" dirty="0">
                <a:solidFill>
                  <a:srgbClr val="DBDEE1"/>
                </a:solidFill>
                <a:effectLst/>
                <a:latin typeface="inherit"/>
              </a:rPr>
              <a:t> original </a:t>
            </a:r>
            <a:r>
              <a:rPr lang="de-AT" b="0" i="0" dirty="0" err="1">
                <a:solidFill>
                  <a:srgbClr val="DBDEE1"/>
                </a:solidFill>
                <a:effectLst/>
                <a:latin typeface="inherit"/>
              </a:rPr>
              <a:t>diagram</a:t>
            </a:r>
            <a:r>
              <a:rPr lang="de-AT" b="0" i="0" dirty="0">
                <a:solidFill>
                  <a:srgbClr val="DBDEE1"/>
                </a:solidFill>
                <a:effectLst/>
                <a:latin typeface="inherit"/>
              </a:rPr>
              <a:t> </a:t>
            </a:r>
            <a:r>
              <a:rPr lang="de-AT" b="0" i="0" dirty="0" err="1">
                <a:solidFill>
                  <a:srgbClr val="DBDEE1"/>
                </a:solidFill>
                <a:effectLst/>
                <a:latin typeface="inherit"/>
              </a:rPr>
              <a:t>with</a:t>
            </a:r>
            <a:r>
              <a:rPr lang="de-AT" b="0" i="0" dirty="0">
                <a:solidFill>
                  <a:srgbClr val="DBDEE1"/>
                </a:solidFill>
                <a:effectLst/>
                <a:latin typeface="inherit"/>
              </a:rPr>
              <a:t> </a:t>
            </a:r>
            <a:r>
              <a:rPr lang="de-AT" b="0" i="0" dirty="0" err="1">
                <a:solidFill>
                  <a:srgbClr val="DBDEE1"/>
                </a:solidFill>
                <a:effectLst/>
                <a:latin typeface="inherit"/>
              </a:rPr>
              <a:t>more</a:t>
            </a:r>
            <a:r>
              <a:rPr lang="de-AT" b="0" i="0" dirty="0">
                <a:solidFill>
                  <a:srgbClr val="DBDEE1"/>
                </a:solidFill>
                <a:effectLst/>
                <a:latin typeface="inherit"/>
              </a:rPr>
              <a:t> </a:t>
            </a:r>
            <a:r>
              <a:rPr lang="de-AT" b="0" i="0" dirty="0" err="1">
                <a:solidFill>
                  <a:srgbClr val="DBDEE1"/>
                </a:solidFill>
                <a:effectLst/>
                <a:latin typeface="inherit"/>
              </a:rPr>
              <a:t>detail</a:t>
            </a:r>
            <a:r>
              <a:rPr lang="de-AT" b="0" i="0" dirty="0">
                <a:solidFill>
                  <a:srgbClr val="DBDEE1"/>
                </a:solidFill>
                <a:effectLst/>
                <a:latin typeface="inherit"/>
              </a:rPr>
              <a:t>) (2 min)</a:t>
            </a:r>
          </a:p>
          <a:p>
            <a:pPr algn="l" fontAlgn="base">
              <a:buFont typeface="Arial" panose="020B0604020202020204" pitchFamily="34" charset="0"/>
              <a:buChar char="•"/>
            </a:pPr>
            <a:endParaRPr lang="de-AT" b="0" i="0" dirty="0">
              <a:solidFill>
                <a:srgbClr val="DBDEE1"/>
              </a:solidFill>
              <a:effectLst/>
              <a:latin typeface="inherit"/>
            </a:endParaRPr>
          </a:p>
          <a:p>
            <a:pPr algn="l" fontAlgn="base">
              <a:buFont typeface="Arial" panose="020B0604020202020204" pitchFamily="34" charset="0"/>
              <a:buChar char="•"/>
            </a:pPr>
            <a:r>
              <a:rPr lang="de-AT" b="0" i="0" dirty="0" err="1">
                <a:solidFill>
                  <a:srgbClr val="DBDEE1"/>
                </a:solidFill>
                <a:effectLst/>
                <a:latin typeface="inherit"/>
              </a:rPr>
              <a:t>Preprocessing</a:t>
            </a:r>
            <a:r>
              <a:rPr lang="de-AT" b="0" i="1" dirty="0">
                <a:solidFill>
                  <a:srgbClr val="202122"/>
                </a:solidFill>
                <a:effectLst/>
                <a:latin typeface="Arial" panose="020B0604020202020204" pitchFamily="34" charset="0"/>
              </a:rPr>
              <a:t>✓</a:t>
            </a:r>
            <a:endParaRPr lang="de-AT" b="0" i="0" dirty="0">
              <a:solidFill>
                <a:srgbClr val="DBDEE1"/>
              </a:solidFill>
              <a:effectLst/>
              <a:latin typeface="inherit"/>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de-AT" b="0" i="0" dirty="0" err="1">
                <a:solidFill>
                  <a:srgbClr val="DBDEE1"/>
                </a:solidFill>
                <a:effectLst/>
                <a:latin typeface="inherit"/>
              </a:rPr>
              <a:t>filtering</a:t>
            </a:r>
            <a:r>
              <a:rPr lang="de-AT" b="0" i="1" dirty="0">
                <a:solidFill>
                  <a:srgbClr val="202122"/>
                </a:solidFill>
                <a:effectLst/>
                <a:latin typeface="Arial" panose="020B0604020202020204" pitchFamily="34" charset="0"/>
              </a:rPr>
              <a:t>✓</a:t>
            </a:r>
            <a:endParaRPr lang="de-AT" b="0" i="0" dirty="0">
              <a:solidFill>
                <a:srgbClr val="DBDEE1"/>
              </a:solidFill>
              <a:effectLst/>
              <a:latin typeface="inherit"/>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de-AT" b="0" i="0" dirty="0" err="1">
                <a:solidFill>
                  <a:srgbClr val="DBDEE1"/>
                </a:solidFill>
                <a:effectLst/>
                <a:latin typeface="inherit"/>
              </a:rPr>
              <a:t>generation</a:t>
            </a:r>
            <a:r>
              <a:rPr lang="de-AT" b="0" i="0" dirty="0">
                <a:solidFill>
                  <a:srgbClr val="DBDEE1"/>
                </a:solidFill>
                <a:effectLst/>
                <a:latin typeface="inherit"/>
              </a:rPr>
              <a:t> </a:t>
            </a:r>
            <a:r>
              <a:rPr lang="de-AT" b="0" i="0" dirty="0" err="1">
                <a:solidFill>
                  <a:srgbClr val="DBDEE1"/>
                </a:solidFill>
                <a:effectLst/>
                <a:latin typeface="inherit"/>
              </a:rPr>
              <a:t>of</a:t>
            </a:r>
            <a:r>
              <a:rPr lang="de-AT" b="0" i="0" dirty="0">
                <a:solidFill>
                  <a:srgbClr val="DBDEE1"/>
                </a:solidFill>
                <a:effectLst/>
                <a:latin typeface="inherit"/>
              </a:rPr>
              <a:t> AOS </a:t>
            </a:r>
            <a:r>
              <a:rPr lang="de-AT" b="0" i="0" dirty="0" err="1">
                <a:solidFill>
                  <a:srgbClr val="DBDEE1"/>
                </a:solidFill>
                <a:effectLst/>
                <a:latin typeface="inherit"/>
              </a:rPr>
              <a:t>integrals</a:t>
            </a:r>
            <a:r>
              <a:rPr lang="de-AT" b="0" i="1" dirty="0">
                <a:solidFill>
                  <a:srgbClr val="202122"/>
                </a:solidFill>
                <a:effectLst/>
                <a:latin typeface="Arial" panose="020B0604020202020204" pitchFamily="34" charset="0"/>
              </a:rPr>
              <a:t>✓</a:t>
            </a:r>
            <a:endParaRPr lang="de-AT" b="0" i="0" dirty="0">
              <a:solidFill>
                <a:srgbClr val="DBDEE1"/>
              </a:solidFill>
              <a:effectLst/>
              <a:latin typeface="inherit"/>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lang="de-AT" b="0" i="0" dirty="0">
              <a:solidFill>
                <a:srgbClr val="DBDEE1"/>
              </a:solidFill>
              <a:effectLst/>
              <a:latin typeface="inherit"/>
            </a:endParaRPr>
          </a:p>
          <a:p>
            <a:pPr algn="l" fontAlgn="base">
              <a:buFont typeface="Arial" panose="020B0604020202020204" pitchFamily="34" charset="0"/>
              <a:buChar char="•"/>
            </a:pPr>
            <a:r>
              <a:rPr lang="de-AT" b="0" i="0" dirty="0" err="1">
                <a:solidFill>
                  <a:srgbClr val="DBDEE1"/>
                </a:solidFill>
                <a:effectLst/>
                <a:latin typeface="inherit"/>
              </a:rPr>
              <a:t>train</a:t>
            </a:r>
            <a:r>
              <a:rPr lang="de-AT" b="0" i="0" dirty="0">
                <a:solidFill>
                  <a:srgbClr val="DBDEE1"/>
                </a:solidFill>
                <a:effectLst/>
                <a:latin typeface="inherit"/>
              </a:rPr>
              <a:t>/</a:t>
            </a:r>
            <a:r>
              <a:rPr lang="de-AT" b="0" i="0" dirty="0" err="1">
                <a:solidFill>
                  <a:srgbClr val="DBDEE1"/>
                </a:solidFill>
                <a:effectLst/>
                <a:latin typeface="inherit"/>
              </a:rPr>
              <a:t>test</a:t>
            </a:r>
            <a:r>
              <a:rPr lang="de-AT" b="0" i="0" dirty="0">
                <a:solidFill>
                  <a:srgbClr val="DBDEE1"/>
                </a:solidFill>
                <a:effectLst/>
                <a:latin typeface="inherit"/>
              </a:rPr>
              <a:t> </a:t>
            </a:r>
            <a:r>
              <a:rPr lang="de-AT" b="0" i="0" dirty="0" err="1">
                <a:solidFill>
                  <a:srgbClr val="DBDEE1"/>
                </a:solidFill>
                <a:effectLst/>
                <a:latin typeface="inherit"/>
              </a:rPr>
              <a:t>split</a:t>
            </a:r>
            <a:r>
              <a:rPr lang="de-AT" b="0" i="0" dirty="0">
                <a:solidFill>
                  <a:srgbClr val="DBDEE1"/>
                </a:solidFill>
                <a:effectLst/>
                <a:latin typeface="inherit"/>
              </a:rPr>
              <a:t> </a:t>
            </a:r>
          </a:p>
          <a:p>
            <a:br>
              <a:rPr lang="de-AT" b="0" i="0" dirty="0">
                <a:solidFill>
                  <a:srgbClr val="DBDEE1"/>
                </a:solidFill>
                <a:effectLst/>
                <a:latin typeface="gg sans"/>
              </a:rPr>
            </a:br>
            <a:endParaRPr lang="de-AT" dirty="0"/>
          </a:p>
        </p:txBody>
      </p:sp>
      <p:sp>
        <p:nvSpPr>
          <p:cNvPr id="4" name="Foliennummernplatzhalter 3"/>
          <p:cNvSpPr>
            <a:spLocks noGrp="1"/>
          </p:cNvSpPr>
          <p:nvPr>
            <p:ph type="sldNum" sz="quarter" idx="5"/>
          </p:nvPr>
        </p:nvSpPr>
        <p:spPr/>
        <p:txBody>
          <a:bodyPr/>
          <a:lstStyle/>
          <a:p>
            <a:fld id="{3D79AEC5-93E3-450A-9C68-6FAA8E58FDAE}" type="slidenum">
              <a:rPr lang="de-AT" smtClean="0"/>
              <a:t>2</a:t>
            </a:fld>
            <a:endParaRPr lang="de-AT"/>
          </a:p>
        </p:txBody>
      </p:sp>
    </p:spTree>
    <p:extLst>
      <p:ext uri="{BB962C8B-B14F-4D97-AF65-F5344CB8AC3E}">
        <p14:creationId xmlns:p14="http://schemas.microsoft.com/office/powerpoint/2010/main" val="2254818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3D79AEC5-93E3-450A-9C68-6FAA8E58FDAE}" type="slidenum">
              <a:rPr lang="de-AT" smtClean="0"/>
              <a:t>3</a:t>
            </a:fld>
            <a:endParaRPr lang="de-AT"/>
          </a:p>
        </p:txBody>
      </p:sp>
    </p:spTree>
    <p:extLst>
      <p:ext uri="{BB962C8B-B14F-4D97-AF65-F5344CB8AC3E}">
        <p14:creationId xmlns:p14="http://schemas.microsoft.com/office/powerpoint/2010/main" val="402113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3D79AEC5-93E3-450A-9C68-6FAA8E58FDAE}" type="slidenum">
              <a:rPr lang="de-AT" smtClean="0"/>
              <a:t>4</a:t>
            </a:fld>
            <a:endParaRPr lang="de-AT"/>
          </a:p>
        </p:txBody>
      </p:sp>
    </p:spTree>
    <p:extLst>
      <p:ext uri="{BB962C8B-B14F-4D97-AF65-F5344CB8AC3E}">
        <p14:creationId xmlns:p14="http://schemas.microsoft.com/office/powerpoint/2010/main" val="123219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err="1">
                <a:effectLst/>
                <a:latin typeface="Söhne"/>
              </a:rPr>
              <a:t>Atrous</a:t>
            </a:r>
            <a:r>
              <a:rPr lang="en-US" b="1" i="0" dirty="0">
                <a:effectLst/>
                <a:latin typeface="Söhne"/>
              </a:rPr>
              <a:t> Convolution</a:t>
            </a:r>
            <a:r>
              <a:rPr lang="en-US" b="0" i="0" dirty="0">
                <a:solidFill>
                  <a:srgbClr val="0F0F0F"/>
                </a:solidFill>
                <a:effectLst/>
                <a:latin typeface="Söhne"/>
              </a:rPr>
              <a:t>: DeepLabV3 uses  </a:t>
            </a:r>
            <a:r>
              <a:rPr lang="en-US" b="0" i="0" dirty="0" err="1">
                <a:solidFill>
                  <a:srgbClr val="0F0F0F"/>
                </a:solidFill>
                <a:effectLst/>
                <a:latin typeface="Söhne"/>
              </a:rPr>
              <a:t>atrous</a:t>
            </a:r>
            <a:r>
              <a:rPr lang="en-US" b="0" i="0" dirty="0">
                <a:solidFill>
                  <a:srgbClr val="0F0F0F"/>
                </a:solidFill>
                <a:effectLst/>
                <a:latin typeface="Söhne"/>
              </a:rPr>
              <a:t> convolution to increase the field of view of filters, enabling the model to understand larger context without increasing the computational cost. This is crucial for capturing fine details in images while maintaining efficient computation.</a:t>
            </a:r>
          </a:p>
          <a:p>
            <a:endParaRPr lang="en-US" b="0" i="0" dirty="0">
              <a:solidFill>
                <a:srgbClr val="0F0F0F"/>
              </a:solidFill>
              <a:effectLst/>
              <a:latin typeface="Söhne"/>
            </a:endParaRPr>
          </a:p>
          <a:p>
            <a:r>
              <a:rPr lang="en-US" b="1" i="0" dirty="0" err="1">
                <a:effectLst/>
                <a:latin typeface="Söhne"/>
              </a:rPr>
              <a:t>Atrous</a:t>
            </a:r>
            <a:r>
              <a:rPr lang="en-US" b="1" i="0" dirty="0">
                <a:effectLst/>
                <a:latin typeface="Söhne"/>
              </a:rPr>
              <a:t> Spatial Pyramid Pooling (ASPP)</a:t>
            </a:r>
            <a:r>
              <a:rPr lang="en-US" b="0" i="0" dirty="0">
                <a:solidFill>
                  <a:srgbClr val="0F0F0F"/>
                </a:solidFill>
                <a:effectLst/>
                <a:latin typeface="Söhne"/>
              </a:rPr>
              <a:t>: ASPP is a new component in DeepLabV3 that applies </a:t>
            </a:r>
            <a:r>
              <a:rPr lang="en-US" b="0" i="0" dirty="0" err="1">
                <a:solidFill>
                  <a:srgbClr val="0F0F0F"/>
                </a:solidFill>
                <a:effectLst/>
                <a:latin typeface="Söhne"/>
              </a:rPr>
              <a:t>atrous</a:t>
            </a:r>
            <a:r>
              <a:rPr lang="en-US" b="0" i="0" dirty="0">
                <a:solidFill>
                  <a:srgbClr val="0F0F0F"/>
                </a:solidFill>
                <a:effectLst/>
                <a:latin typeface="Söhne"/>
              </a:rPr>
              <a:t> convolution in parallel with different dilation rates. This allows the model to capture multi-scale information effectively, crucial for segmenting objects at different scales within an image.</a:t>
            </a:r>
          </a:p>
          <a:p>
            <a:endParaRPr lang="en-US" b="0" i="0" dirty="0">
              <a:solidFill>
                <a:srgbClr val="0F0F0F"/>
              </a:solidFill>
              <a:effectLst/>
              <a:latin typeface="Söhne"/>
            </a:endParaRPr>
          </a:p>
          <a:p>
            <a:r>
              <a:rPr lang="en-US" b="1" i="0" dirty="0">
                <a:effectLst/>
                <a:latin typeface="Söhne"/>
              </a:rPr>
              <a:t>Skip Connections</a:t>
            </a:r>
            <a:r>
              <a:rPr lang="en-US" b="0" i="0" dirty="0">
                <a:solidFill>
                  <a:srgbClr val="0F0F0F"/>
                </a:solidFill>
                <a:effectLst/>
                <a:latin typeface="Söhne"/>
              </a:rPr>
              <a:t>: Although more prominent in its predecessors, DeepLabV3 continues the use of an encoder-decoder structure. This structure, along with skip connections, helps in refining the segmentation results by combining deep, semantic information with shallow, high-resolution information.</a:t>
            </a:r>
          </a:p>
          <a:p>
            <a:endParaRPr lang="en-US" b="0" i="0" dirty="0">
              <a:solidFill>
                <a:srgbClr val="0F0F0F"/>
              </a:solidFill>
              <a:effectLst/>
              <a:latin typeface="Söhne"/>
            </a:endParaRPr>
          </a:p>
          <a:p>
            <a:r>
              <a:rPr lang="en-US" b="1" i="0" dirty="0">
                <a:effectLst/>
                <a:latin typeface="Söhne"/>
              </a:rPr>
              <a:t>Various Backbones</a:t>
            </a:r>
            <a:r>
              <a:rPr lang="en-US" b="0" i="0" dirty="0">
                <a:solidFill>
                  <a:srgbClr val="0F0F0F"/>
                </a:solidFill>
                <a:effectLst/>
                <a:latin typeface="Söhne"/>
              </a:rPr>
              <a:t>: DeepLabV3 is designed to be flexible with various backbone networks (e.g., </a:t>
            </a:r>
            <a:r>
              <a:rPr lang="en-US" b="0" i="0" dirty="0" err="1">
                <a:solidFill>
                  <a:srgbClr val="0F0F0F"/>
                </a:solidFill>
                <a:effectLst/>
                <a:latin typeface="Söhne"/>
              </a:rPr>
              <a:t>xception</a:t>
            </a:r>
            <a:r>
              <a:rPr lang="en-US" b="0" i="0" dirty="0">
                <a:solidFill>
                  <a:srgbClr val="0F0F0F"/>
                </a:solidFill>
                <a:effectLst/>
                <a:latin typeface="Söhne"/>
              </a:rPr>
              <a:t>, </a:t>
            </a:r>
            <a:r>
              <a:rPr lang="en-US" b="0" i="0" dirty="0" err="1">
                <a:solidFill>
                  <a:srgbClr val="0F0F0F"/>
                </a:solidFill>
                <a:effectLst/>
                <a:latin typeface="Söhne"/>
              </a:rPr>
              <a:t>resnet</a:t>
            </a:r>
            <a:r>
              <a:rPr lang="en-US" b="0" i="0" dirty="0">
                <a:solidFill>
                  <a:srgbClr val="0F0F0F"/>
                </a:solidFill>
                <a:effectLst/>
                <a:latin typeface="Söhne"/>
              </a:rPr>
              <a:t>, </a:t>
            </a:r>
            <a:r>
              <a:rPr lang="en-US" b="0" i="0" dirty="0" err="1">
                <a:solidFill>
                  <a:srgbClr val="0F0F0F"/>
                </a:solidFill>
                <a:effectLst/>
                <a:latin typeface="Söhne"/>
              </a:rPr>
              <a:t>mobilenet</a:t>
            </a:r>
            <a:r>
              <a:rPr lang="en-US" b="0" i="0" dirty="0">
                <a:solidFill>
                  <a:srgbClr val="0F0F0F"/>
                </a:solidFill>
                <a:effectLst/>
                <a:latin typeface="Söhne"/>
              </a:rPr>
              <a:t>), making it adaptable and efficient for different segmentation tasks.</a:t>
            </a:r>
            <a:endParaRPr lang="de-AT" dirty="0"/>
          </a:p>
        </p:txBody>
      </p:sp>
      <p:sp>
        <p:nvSpPr>
          <p:cNvPr id="4" name="Slide Number Placeholder 3"/>
          <p:cNvSpPr>
            <a:spLocks noGrp="1"/>
          </p:cNvSpPr>
          <p:nvPr>
            <p:ph type="sldNum" sz="quarter" idx="5"/>
          </p:nvPr>
        </p:nvSpPr>
        <p:spPr/>
        <p:txBody>
          <a:bodyPr/>
          <a:lstStyle/>
          <a:p>
            <a:fld id="{3D79AEC5-93E3-450A-9C68-6FAA8E58FDAE}" type="slidenum">
              <a:rPr lang="de-AT" smtClean="0"/>
              <a:t>5</a:t>
            </a:fld>
            <a:endParaRPr lang="de-AT"/>
          </a:p>
        </p:txBody>
      </p:sp>
    </p:spTree>
    <p:extLst>
      <p:ext uri="{BB962C8B-B14F-4D97-AF65-F5344CB8AC3E}">
        <p14:creationId xmlns:p14="http://schemas.microsoft.com/office/powerpoint/2010/main" val="563041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3D79AEC5-93E3-450A-9C68-6FAA8E58FDAE}" type="slidenum">
              <a:rPr lang="de-AT" smtClean="0"/>
              <a:t>6</a:t>
            </a:fld>
            <a:endParaRPr lang="de-AT"/>
          </a:p>
        </p:txBody>
      </p:sp>
    </p:spTree>
    <p:extLst>
      <p:ext uri="{BB962C8B-B14F-4D97-AF65-F5344CB8AC3E}">
        <p14:creationId xmlns:p14="http://schemas.microsoft.com/office/powerpoint/2010/main" val="2388365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3D79AEC5-93E3-450A-9C68-6FAA8E58FDAE}" type="slidenum">
              <a:rPr lang="de-AT" smtClean="0"/>
              <a:t>7</a:t>
            </a:fld>
            <a:endParaRPr lang="de-AT"/>
          </a:p>
        </p:txBody>
      </p:sp>
    </p:spTree>
    <p:extLst>
      <p:ext uri="{BB962C8B-B14F-4D97-AF65-F5344CB8AC3E}">
        <p14:creationId xmlns:p14="http://schemas.microsoft.com/office/powerpoint/2010/main" val="3059547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3D79AEC5-93E3-450A-9C68-6FAA8E58FDAE}" type="slidenum">
              <a:rPr lang="de-AT" smtClean="0"/>
              <a:t>8</a:t>
            </a:fld>
            <a:endParaRPr lang="de-AT"/>
          </a:p>
        </p:txBody>
      </p:sp>
    </p:spTree>
    <p:extLst>
      <p:ext uri="{BB962C8B-B14F-4D97-AF65-F5344CB8AC3E}">
        <p14:creationId xmlns:p14="http://schemas.microsoft.com/office/powerpoint/2010/main" val="533841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3D79AEC5-93E3-450A-9C68-6FAA8E58FDAE}" type="slidenum">
              <a:rPr lang="de-AT" smtClean="0"/>
              <a:t>9</a:t>
            </a:fld>
            <a:endParaRPr lang="de-AT"/>
          </a:p>
        </p:txBody>
      </p:sp>
    </p:spTree>
    <p:extLst>
      <p:ext uri="{BB962C8B-B14F-4D97-AF65-F5344CB8AC3E}">
        <p14:creationId xmlns:p14="http://schemas.microsoft.com/office/powerpoint/2010/main" val="3043848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FE7C-E748-6F03-A442-14FF3A4862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1DA0DEBD-9D10-D5F9-1DF4-1FA49CB338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6C3402CB-D5A8-77A2-89BF-80CE43277DA4}"/>
              </a:ext>
            </a:extLst>
          </p:cNvPr>
          <p:cNvSpPr>
            <a:spLocks noGrp="1"/>
          </p:cNvSpPr>
          <p:nvPr>
            <p:ph type="dt" sz="half" idx="10"/>
          </p:nvPr>
        </p:nvSpPr>
        <p:spPr/>
        <p:txBody>
          <a:bodyPr/>
          <a:lstStyle/>
          <a:p>
            <a:fld id="{3F072807-8D61-4941-980D-B7E384899D26}" type="datetimeFigureOut">
              <a:rPr lang="LID4096" smtClean="0"/>
              <a:t>01/07/2024</a:t>
            </a:fld>
            <a:endParaRPr lang="LID4096"/>
          </a:p>
        </p:txBody>
      </p:sp>
      <p:sp>
        <p:nvSpPr>
          <p:cNvPr id="5" name="Footer Placeholder 4">
            <a:extLst>
              <a:ext uri="{FF2B5EF4-FFF2-40B4-BE49-F238E27FC236}">
                <a16:creationId xmlns:a16="http://schemas.microsoft.com/office/drawing/2014/main" id="{3A487230-CF14-A257-82ED-A469D12233DD}"/>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E198784-E94F-3467-97EA-D26466FB5243}"/>
              </a:ext>
            </a:extLst>
          </p:cNvPr>
          <p:cNvSpPr>
            <a:spLocks noGrp="1"/>
          </p:cNvSpPr>
          <p:nvPr>
            <p:ph type="sldNum" sz="quarter" idx="12"/>
          </p:nvPr>
        </p:nvSpPr>
        <p:spPr/>
        <p:txBody>
          <a:bodyPr/>
          <a:lstStyle/>
          <a:p>
            <a:fld id="{CBA02ACF-1159-4E88-8B0F-EFDBB5C64039}" type="slidenum">
              <a:rPr lang="LID4096" smtClean="0"/>
              <a:t>‹Nr.›</a:t>
            </a:fld>
            <a:endParaRPr lang="LID4096"/>
          </a:p>
        </p:txBody>
      </p:sp>
    </p:spTree>
    <p:extLst>
      <p:ext uri="{BB962C8B-B14F-4D97-AF65-F5344CB8AC3E}">
        <p14:creationId xmlns:p14="http://schemas.microsoft.com/office/powerpoint/2010/main" val="3986088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9D5C-2B05-3F2F-585D-300D2D0B2BD4}"/>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D4191503-BBAE-347D-3C9D-C25E641D40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C0567B9-7DB7-219A-04AF-1FD4D0C53C54}"/>
              </a:ext>
            </a:extLst>
          </p:cNvPr>
          <p:cNvSpPr>
            <a:spLocks noGrp="1"/>
          </p:cNvSpPr>
          <p:nvPr>
            <p:ph type="dt" sz="half" idx="10"/>
          </p:nvPr>
        </p:nvSpPr>
        <p:spPr/>
        <p:txBody>
          <a:bodyPr/>
          <a:lstStyle/>
          <a:p>
            <a:fld id="{3F072807-8D61-4941-980D-B7E384899D26}" type="datetimeFigureOut">
              <a:rPr lang="LID4096" smtClean="0"/>
              <a:t>01/07/2024</a:t>
            </a:fld>
            <a:endParaRPr lang="LID4096"/>
          </a:p>
        </p:txBody>
      </p:sp>
      <p:sp>
        <p:nvSpPr>
          <p:cNvPr id="5" name="Footer Placeholder 4">
            <a:extLst>
              <a:ext uri="{FF2B5EF4-FFF2-40B4-BE49-F238E27FC236}">
                <a16:creationId xmlns:a16="http://schemas.microsoft.com/office/drawing/2014/main" id="{7B731B9B-DFF1-182E-6612-1ECEC910D59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824E1FA-2EE1-94BF-FAB0-A0F46EF4F8CF}"/>
              </a:ext>
            </a:extLst>
          </p:cNvPr>
          <p:cNvSpPr>
            <a:spLocks noGrp="1"/>
          </p:cNvSpPr>
          <p:nvPr>
            <p:ph type="sldNum" sz="quarter" idx="12"/>
          </p:nvPr>
        </p:nvSpPr>
        <p:spPr/>
        <p:txBody>
          <a:bodyPr/>
          <a:lstStyle/>
          <a:p>
            <a:fld id="{CBA02ACF-1159-4E88-8B0F-EFDBB5C64039}" type="slidenum">
              <a:rPr lang="LID4096" smtClean="0"/>
              <a:t>‹Nr.›</a:t>
            </a:fld>
            <a:endParaRPr lang="LID4096"/>
          </a:p>
        </p:txBody>
      </p:sp>
    </p:spTree>
    <p:extLst>
      <p:ext uri="{BB962C8B-B14F-4D97-AF65-F5344CB8AC3E}">
        <p14:creationId xmlns:p14="http://schemas.microsoft.com/office/powerpoint/2010/main" val="3918623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B181C1-99C0-FA97-F051-8DA0EE07C5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652EEBA8-622A-997D-CED1-494F891AF5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684FC212-5F04-E13B-84F1-DE22CD3B328C}"/>
              </a:ext>
            </a:extLst>
          </p:cNvPr>
          <p:cNvSpPr>
            <a:spLocks noGrp="1"/>
          </p:cNvSpPr>
          <p:nvPr>
            <p:ph type="dt" sz="half" idx="10"/>
          </p:nvPr>
        </p:nvSpPr>
        <p:spPr/>
        <p:txBody>
          <a:bodyPr/>
          <a:lstStyle/>
          <a:p>
            <a:fld id="{3F072807-8D61-4941-980D-B7E384899D26}" type="datetimeFigureOut">
              <a:rPr lang="LID4096" smtClean="0"/>
              <a:t>01/07/2024</a:t>
            </a:fld>
            <a:endParaRPr lang="LID4096"/>
          </a:p>
        </p:txBody>
      </p:sp>
      <p:sp>
        <p:nvSpPr>
          <p:cNvPr id="5" name="Footer Placeholder 4">
            <a:extLst>
              <a:ext uri="{FF2B5EF4-FFF2-40B4-BE49-F238E27FC236}">
                <a16:creationId xmlns:a16="http://schemas.microsoft.com/office/drawing/2014/main" id="{A9519B75-1357-0C08-A9C8-2A3557D152D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03B1711B-C72A-1376-21F8-6D40A0C51854}"/>
              </a:ext>
            </a:extLst>
          </p:cNvPr>
          <p:cNvSpPr>
            <a:spLocks noGrp="1"/>
          </p:cNvSpPr>
          <p:nvPr>
            <p:ph type="sldNum" sz="quarter" idx="12"/>
          </p:nvPr>
        </p:nvSpPr>
        <p:spPr/>
        <p:txBody>
          <a:bodyPr/>
          <a:lstStyle/>
          <a:p>
            <a:fld id="{CBA02ACF-1159-4E88-8B0F-EFDBB5C64039}" type="slidenum">
              <a:rPr lang="LID4096" smtClean="0"/>
              <a:t>‹Nr.›</a:t>
            </a:fld>
            <a:endParaRPr lang="LID4096"/>
          </a:p>
        </p:txBody>
      </p:sp>
    </p:spTree>
    <p:extLst>
      <p:ext uri="{BB962C8B-B14F-4D97-AF65-F5344CB8AC3E}">
        <p14:creationId xmlns:p14="http://schemas.microsoft.com/office/powerpoint/2010/main" val="195615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859E-75D4-9071-43DC-4D73C04C410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82AD457-A93D-46FC-4DC8-F816BD9551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3DDF010-BD04-E09B-FE33-62BC7614077F}"/>
              </a:ext>
            </a:extLst>
          </p:cNvPr>
          <p:cNvSpPr>
            <a:spLocks noGrp="1"/>
          </p:cNvSpPr>
          <p:nvPr>
            <p:ph type="dt" sz="half" idx="10"/>
          </p:nvPr>
        </p:nvSpPr>
        <p:spPr/>
        <p:txBody>
          <a:bodyPr/>
          <a:lstStyle/>
          <a:p>
            <a:fld id="{3F072807-8D61-4941-980D-B7E384899D26}" type="datetimeFigureOut">
              <a:rPr lang="LID4096" smtClean="0"/>
              <a:t>01/07/2024</a:t>
            </a:fld>
            <a:endParaRPr lang="LID4096"/>
          </a:p>
        </p:txBody>
      </p:sp>
      <p:sp>
        <p:nvSpPr>
          <p:cNvPr id="5" name="Footer Placeholder 4">
            <a:extLst>
              <a:ext uri="{FF2B5EF4-FFF2-40B4-BE49-F238E27FC236}">
                <a16:creationId xmlns:a16="http://schemas.microsoft.com/office/drawing/2014/main" id="{E0E7820C-C270-B4A2-6DD8-1DE8271F478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6B73CD7-00E0-A57D-71EB-46CE2AB7A96C}"/>
              </a:ext>
            </a:extLst>
          </p:cNvPr>
          <p:cNvSpPr>
            <a:spLocks noGrp="1"/>
          </p:cNvSpPr>
          <p:nvPr>
            <p:ph type="sldNum" sz="quarter" idx="12"/>
          </p:nvPr>
        </p:nvSpPr>
        <p:spPr/>
        <p:txBody>
          <a:bodyPr/>
          <a:lstStyle/>
          <a:p>
            <a:fld id="{CBA02ACF-1159-4E88-8B0F-EFDBB5C64039}" type="slidenum">
              <a:rPr lang="LID4096" smtClean="0"/>
              <a:t>‹Nr.›</a:t>
            </a:fld>
            <a:endParaRPr lang="LID4096"/>
          </a:p>
        </p:txBody>
      </p:sp>
    </p:spTree>
    <p:extLst>
      <p:ext uri="{BB962C8B-B14F-4D97-AF65-F5344CB8AC3E}">
        <p14:creationId xmlns:p14="http://schemas.microsoft.com/office/powerpoint/2010/main" val="1524429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0625-D96D-CAAB-025F-0743697701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3C40C6C5-09A4-FE5F-4E76-8CA2538DDF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D5BB42-176C-E858-E251-58D1D7E77359}"/>
              </a:ext>
            </a:extLst>
          </p:cNvPr>
          <p:cNvSpPr>
            <a:spLocks noGrp="1"/>
          </p:cNvSpPr>
          <p:nvPr>
            <p:ph type="dt" sz="half" idx="10"/>
          </p:nvPr>
        </p:nvSpPr>
        <p:spPr/>
        <p:txBody>
          <a:bodyPr/>
          <a:lstStyle/>
          <a:p>
            <a:fld id="{3F072807-8D61-4941-980D-B7E384899D26}" type="datetimeFigureOut">
              <a:rPr lang="LID4096" smtClean="0"/>
              <a:t>01/07/2024</a:t>
            </a:fld>
            <a:endParaRPr lang="LID4096"/>
          </a:p>
        </p:txBody>
      </p:sp>
      <p:sp>
        <p:nvSpPr>
          <p:cNvPr id="5" name="Footer Placeholder 4">
            <a:extLst>
              <a:ext uri="{FF2B5EF4-FFF2-40B4-BE49-F238E27FC236}">
                <a16:creationId xmlns:a16="http://schemas.microsoft.com/office/drawing/2014/main" id="{B2B99DDE-FCB4-4A90-6F2A-DF211691E45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ECCEC01-7944-28A6-887D-072C0CA1D575}"/>
              </a:ext>
            </a:extLst>
          </p:cNvPr>
          <p:cNvSpPr>
            <a:spLocks noGrp="1"/>
          </p:cNvSpPr>
          <p:nvPr>
            <p:ph type="sldNum" sz="quarter" idx="12"/>
          </p:nvPr>
        </p:nvSpPr>
        <p:spPr/>
        <p:txBody>
          <a:bodyPr/>
          <a:lstStyle/>
          <a:p>
            <a:fld id="{CBA02ACF-1159-4E88-8B0F-EFDBB5C64039}" type="slidenum">
              <a:rPr lang="LID4096" smtClean="0"/>
              <a:t>‹Nr.›</a:t>
            </a:fld>
            <a:endParaRPr lang="LID4096"/>
          </a:p>
        </p:txBody>
      </p:sp>
    </p:spTree>
    <p:extLst>
      <p:ext uri="{BB962C8B-B14F-4D97-AF65-F5344CB8AC3E}">
        <p14:creationId xmlns:p14="http://schemas.microsoft.com/office/powerpoint/2010/main" val="2206330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DD0F-A920-FD53-D291-1C8F0DBB0135}"/>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86F4CD73-15FF-119A-4AFD-95814D28DE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51087A4-C0B4-B0DD-DA77-88E278F53F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948A5879-8751-696A-402E-87B9D04FAC1A}"/>
              </a:ext>
            </a:extLst>
          </p:cNvPr>
          <p:cNvSpPr>
            <a:spLocks noGrp="1"/>
          </p:cNvSpPr>
          <p:nvPr>
            <p:ph type="dt" sz="half" idx="10"/>
          </p:nvPr>
        </p:nvSpPr>
        <p:spPr/>
        <p:txBody>
          <a:bodyPr/>
          <a:lstStyle/>
          <a:p>
            <a:fld id="{3F072807-8D61-4941-980D-B7E384899D26}" type="datetimeFigureOut">
              <a:rPr lang="LID4096" smtClean="0"/>
              <a:t>01/07/2024</a:t>
            </a:fld>
            <a:endParaRPr lang="LID4096"/>
          </a:p>
        </p:txBody>
      </p:sp>
      <p:sp>
        <p:nvSpPr>
          <p:cNvPr id="6" name="Footer Placeholder 5">
            <a:extLst>
              <a:ext uri="{FF2B5EF4-FFF2-40B4-BE49-F238E27FC236}">
                <a16:creationId xmlns:a16="http://schemas.microsoft.com/office/drawing/2014/main" id="{9479C2D5-6742-CC60-A7D2-4B8F37A0987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5997BC4-907A-829C-7E7D-4D9A85C701A6}"/>
              </a:ext>
            </a:extLst>
          </p:cNvPr>
          <p:cNvSpPr>
            <a:spLocks noGrp="1"/>
          </p:cNvSpPr>
          <p:nvPr>
            <p:ph type="sldNum" sz="quarter" idx="12"/>
          </p:nvPr>
        </p:nvSpPr>
        <p:spPr/>
        <p:txBody>
          <a:bodyPr/>
          <a:lstStyle/>
          <a:p>
            <a:fld id="{CBA02ACF-1159-4E88-8B0F-EFDBB5C64039}" type="slidenum">
              <a:rPr lang="LID4096" smtClean="0"/>
              <a:t>‹Nr.›</a:t>
            </a:fld>
            <a:endParaRPr lang="LID4096"/>
          </a:p>
        </p:txBody>
      </p:sp>
    </p:spTree>
    <p:extLst>
      <p:ext uri="{BB962C8B-B14F-4D97-AF65-F5344CB8AC3E}">
        <p14:creationId xmlns:p14="http://schemas.microsoft.com/office/powerpoint/2010/main" val="3580436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60C1-F7E8-ABAA-F35B-D9C99BCA192C}"/>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C87E7E62-B666-FBDF-99A7-EDF62F6AAC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CFF51F-6A74-6F58-9C74-14D4F53B52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365D6A6B-F4E3-FD77-DC7D-D3B0DEBA9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6021EC-9FCD-44D0-469E-D824870D7B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BC13CFA8-E7D1-2D8C-5E05-9892ED56E6D4}"/>
              </a:ext>
            </a:extLst>
          </p:cNvPr>
          <p:cNvSpPr>
            <a:spLocks noGrp="1"/>
          </p:cNvSpPr>
          <p:nvPr>
            <p:ph type="dt" sz="half" idx="10"/>
          </p:nvPr>
        </p:nvSpPr>
        <p:spPr/>
        <p:txBody>
          <a:bodyPr/>
          <a:lstStyle/>
          <a:p>
            <a:fld id="{3F072807-8D61-4941-980D-B7E384899D26}" type="datetimeFigureOut">
              <a:rPr lang="LID4096" smtClean="0"/>
              <a:t>01/07/2024</a:t>
            </a:fld>
            <a:endParaRPr lang="LID4096"/>
          </a:p>
        </p:txBody>
      </p:sp>
      <p:sp>
        <p:nvSpPr>
          <p:cNvPr id="8" name="Footer Placeholder 7">
            <a:extLst>
              <a:ext uri="{FF2B5EF4-FFF2-40B4-BE49-F238E27FC236}">
                <a16:creationId xmlns:a16="http://schemas.microsoft.com/office/drawing/2014/main" id="{1054123C-1A3E-D062-A74F-CB2680D62F08}"/>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CB2C74E3-2EA0-10DD-495A-A33B58B34274}"/>
              </a:ext>
            </a:extLst>
          </p:cNvPr>
          <p:cNvSpPr>
            <a:spLocks noGrp="1"/>
          </p:cNvSpPr>
          <p:nvPr>
            <p:ph type="sldNum" sz="quarter" idx="12"/>
          </p:nvPr>
        </p:nvSpPr>
        <p:spPr/>
        <p:txBody>
          <a:bodyPr/>
          <a:lstStyle/>
          <a:p>
            <a:fld id="{CBA02ACF-1159-4E88-8B0F-EFDBB5C64039}" type="slidenum">
              <a:rPr lang="LID4096" smtClean="0"/>
              <a:t>‹Nr.›</a:t>
            </a:fld>
            <a:endParaRPr lang="LID4096"/>
          </a:p>
        </p:txBody>
      </p:sp>
    </p:spTree>
    <p:extLst>
      <p:ext uri="{BB962C8B-B14F-4D97-AF65-F5344CB8AC3E}">
        <p14:creationId xmlns:p14="http://schemas.microsoft.com/office/powerpoint/2010/main" val="267914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C419-A8D6-A36C-841F-DF1FC3A6B00B}"/>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2173A0D0-28AB-01D4-ACC3-CA8F37FA6C01}"/>
              </a:ext>
            </a:extLst>
          </p:cNvPr>
          <p:cNvSpPr>
            <a:spLocks noGrp="1"/>
          </p:cNvSpPr>
          <p:nvPr>
            <p:ph type="dt" sz="half" idx="10"/>
          </p:nvPr>
        </p:nvSpPr>
        <p:spPr/>
        <p:txBody>
          <a:bodyPr/>
          <a:lstStyle/>
          <a:p>
            <a:fld id="{3F072807-8D61-4941-980D-B7E384899D26}" type="datetimeFigureOut">
              <a:rPr lang="LID4096" smtClean="0"/>
              <a:t>01/07/2024</a:t>
            </a:fld>
            <a:endParaRPr lang="LID4096"/>
          </a:p>
        </p:txBody>
      </p:sp>
      <p:sp>
        <p:nvSpPr>
          <p:cNvPr id="4" name="Footer Placeholder 3">
            <a:extLst>
              <a:ext uri="{FF2B5EF4-FFF2-40B4-BE49-F238E27FC236}">
                <a16:creationId xmlns:a16="http://schemas.microsoft.com/office/drawing/2014/main" id="{1BA3484B-A8C9-EA60-A6BD-1343A4F3C354}"/>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ACA11316-C023-CC2E-445A-47F067FB8ADF}"/>
              </a:ext>
            </a:extLst>
          </p:cNvPr>
          <p:cNvSpPr>
            <a:spLocks noGrp="1"/>
          </p:cNvSpPr>
          <p:nvPr>
            <p:ph type="sldNum" sz="quarter" idx="12"/>
          </p:nvPr>
        </p:nvSpPr>
        <p:spPr/>
        <p:txBody>
          <a:bodyPr/>
          <a:lstStyle/>
          <a:p>
            <a:fld id="{CBA02ACF-1159-4E88-8B0F-EFDBB5C64039}" type="slidenum">
              <a:rPr lang="LID4096" smtClean="0"/>
              <a:t>‹Nr.›</a:t>
            </a:fld>
            <a:endParaRPr lang="LID4096"/>
          </a:p>
        </p:txBody>
      </p:sp>
    </p:spTree>
    <p:extLst>
      <p:ext uri="{BB962C8B-B14F-4D97-AF65-F5344CB8AC3E}">
        <p14:creationId xmlns:p14="http://schemas.microsoft.com/office/powerpoint/2010/main" val="328144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0D15F7-169C-7B48-DCFC-B81ACB1A0149}"/>
              </a:ext>
            </a:extLst>
          </p:cNvPr>
          <p:cNvSpPr>
            <a:spLocks noGrp="1"/>
          </p:cNvSpPr>
          <p:nvPr>
            <p:ph type="dt" sz="half" idx="10"/>
          </p:nvPr>
        </p:nvSpPr>
        <p:spPr/>
        <p:txBody>
          <a:bodyPr/>
          <a:lstStyle/>
          <a:p>
            <a:fld id="{3F072807-8D61-4941-980D-B7E384899D26}" type="datetimeFigureOut">
              <a:rPr lang="LID4096" smtClean="0"/>
              <a:t>01/07/2024</a:t>
            </a:fld>
            <a:endParaRPr lang="LID4096"/>
          </a:p>
        </p:txBody>
      </p:sp>
      <p:sp>
        <p:nvSpPr>
          <p:cNvPr id="3" name="Footer Placeholder 2">
            <a:extLst>
              <a:ext uri="{FF2B5EF4-FFF2-40B4-BE49-F238E27FC236}">
                <a16:creationId xmlns:a16="http://schemas.microsoft.com/office/drawing/2014/main" id="{DFF5B18F-DB7B-4CB5-DADC-2D352AD42032}"/>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D248C899-3AE6-55C1-35E0-1CFC322B60C1}"/>
              </a:ext>
            </a:extLst>
          </p:cNvPr>
          <p:cNvSpPr>
            <a:spLocks noGrp="1"/>
          </p:cNvSpPr>
          <p:nvPr>
            <p:ph type="sldNum" sz="quarter" idx="12"/>
          </p:nvPr>
        </p:nvSpPr>
        <p:spPr/>
        <p:txBody>
          <a:bodyPr/>
          <a:lstStyle/>
          <a:p>
            <a:fld id="{CBA02ACF-1159-4E88-8B0F-EFDBB5C64039}" type="slidenum">
              <a:rPr lang="LID4096" smtClean="0"/>
              <a:t>‹Nr.›</a:t>
            </a:fld>
            <a:endParaRPr lang="LID4096"/>
          </a:p>
        </p:txBody>
      </p:sp>
    </p:spTree>
    <p:extLst>
      <p:ext uri="{BB962C8B-B14F-4D97-AF65-F5344CB8AC3E}">
        <p14:creationId xmlns:p14="http://schemas.microsoft.com/office/powerpoint/2010/main" val="4152526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DD63F-CE13-F831-0138-82F6680BD1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98E8A352-4ADC-7DB0-5F43-F8F6289B45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787D0CF9-979C-FA2B-914A-EB35AD442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AD633B-8E83-362B-3CE7-F7B7B741AD19}"/>
              </a:ext>
            </a:extLst>
          </p:cNvPr>
          <p:cNvSpPr>
            <a:spLocks noGrp="1"/>
          </p:cNvSpPr>
          <p:nvPr>
            <p:ph type="dt" sz="half" idx="10"/>
          </p:nvPr>
        </p:nvSpPr>
        <p:spPr/>
        <p:txBody>
          <a:bodyPr/>
          <a:lstStyle/>
          <a:p>
            <a:fld id="{3F072807-8D61-4941-980D-B7E384899D26}" type="datetimeFigureOut">
              <a:rPr lang="LID4096" smtClean="0"/>
              <a:t>01/07/2024</a:t>
            </a:fld>
            <a:endParaRPr lang="LID4096"/>
          </a:p>
        </p:txBody>
      </p:sp>
      <p:sp>
        <p:nvSpPr>
          <p:cNvPr id="6" name="Footer Placeholder 5">
            <a:extLst>
              <a:ext uri="{FF2B5EF4-FFF2-40B4-BE49-F238E27FC236}">
                <a16:creationId xmlns:a16="http://schemas.microsoft.com/office/drawing/2014/main" id="{2792D717-CE85-BACA-C969-C9C164FA74F3}"/>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A30836D-112A-A795-14D3-F74D716134EB}"/>
              </a:ext>
            </a:extLst>
          </p:cNvPr>
          <p:cNvSpPr>
            <a:spLocks noGrp="1"/>
          </p:cNvSpPr>
          <p:nvPr>
            <p:ph type="sldNum" sz="quarter" idx="12"/>
          </p:nvPr>
        </p:nvSpPr>
        <p:spPr/>
        <p:txBody>
          <a:bodyPr/>
          <a:lstStyle/>
          <a:p>
            <a:fld id="{CBA02ACF-1159-4E88-8B0F-EFDBB5C64039}" type="slidenum">
              <a:rPr lang="LID4096" smtClean="0"/>
              <a:t>‹Nr.›</a:t>
            </a:fld>
            <a:endParaRPr lang="LID4096"/>
          </a:p>
        </p:txBody>
      </p:sp>
    </p:spTree>
    <p:extLst>
      <p:ext uri="{BB962C8B-B14F-4D97-AF65-F5344CB8AC3E}">
        <p14:creationId xmlns:p14="http://schemas.microsoft.com/office/powerpoint/2010/main" val="2491340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95E1-1A5D-FBCA-9A93-147507D2CB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86E3BDFC-BE00-80DF-B95E-5407AF2001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C2FD92D0-6A4B-8623-3980-2CD761C6A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883118-5EE2-2469-9F1F-E10520916D91}"/>
              </a:ext>
            </a:extLst>
          </p:cNvPr>
          <p:cNvSpPr>
            <a:spLocks noGrp="1"/>
          </p:cNvSpPr>
          <p:nvPr>
            <p:ph type="dt" sz="half" idx="10"/>
          </p:nvPr>
        </p:nvSpPr>
        <p:spPr/>
        <p:txBody>
          <a:bodyPr/>
          <a:lstStyle/>
          <a:p>
            <a:fld id="{3F072807-8D61-4941-980D-B7E384899D26}" type="datetimeFigureOut">
              <a:rPr lang="LID4096" smtClean="0"/>
              <a:t>01/07/2024</a:t>
            </a:fld>
            <a:endParaRPr lang="LID4096"/>
          </a:p>
        </p:txBody>
      </p:sp>
      <p:sp>
        <p:nvSpPr>
          <p:cNvPr id="6" name="Footer Placeholder 5">
            <a:extLst>
              <a:ext uri="{FF2B5EF4-FFF2-40B4-BE49-F238E27FC236}">
                <a16:creationId xmlns:a16="http://schemas.microsoft.com/office/drawing/2014/main" id="{C91882A5-9149-735B-9971-3FF424B152E0}"/>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7B8BDD26-85E0-67C6-EC4A-6F555FCD86FF}"/>
              </a:ext>
            </a:extLst>
          </p:cNvPr>
          <p:cNvSpPr>
            <a:spLocks noGrp="1"/>
          </p:cNvSpPr>
          <p:nvPr>
            <p:ph type="sldNum" sz="quarter" idx="12"/>
          </p:nvPr>
        </p:nvSpPr>
        <p:spPr/>
        <p:txBody>
          <a:bodyPr/>
          <a:lstStyle/>
          <a:p>
            <a:fld id="{CBA02ACF-1159-4E88-8B0F-EFDBB5C64039}" type="slidenum">
              <a:rPr lang="LID4096" smtClean="0"/>
              <a:t>‹Nr.›</a:t>
            </a:fld>
            <a:endParaRPr lang="LID4096"/>
          </a:p>
        </p:txBody>
      </p:sp>
    </p:spTree>
    <p:extLst>
      <p:ext uri="{BB962C8B-B14F-4D97-AF65-F5344CB8AC3E}">
        <p14:creationId xmlns:p14="http://schemas.microsoft.com/office/powerpoint/2010/main" val="2944930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1F1092-61A2-7820-BD09-DFC113F1F8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69D580F-51D9-F76E-6805-875633396C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D96FF10-44BB-0FC0-8606-13887A1728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072807-8D61-4941-980D-B7E384899D26}" type="datetimeFigureOut">
              <a:rPr lang="LID4096" smtClean="0"/>
              <a:t>01/07/2024</a:t>
            </a:fld>
            <a:endParaRPr lang="LID4096"/>
          </a:p>
        </p:txBody>
      </p:sp>
      <p:sp>
        <p:nvSpPr>
          <p:cNvPr id="5" name="Footer Placeholder 4">
            <a:extLst>
              <a:ext uri="{FF2B5EF4-FFF2-40B4-BE49-F238E27FC236}">
                <a16:creationId xmlns:a16="http://schemas.microsoft.com/office/drawing/2014/main" id="{6BBDF0CB-92A1-F7F2-63A5-9968BF8BB3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D66B5CF1-6C9C-5387-BEFE-9A1448B864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02ACF-1159-4E88-8B0F-EFDBB5C64039}" type="slidenum">
              <a:rPr lang="LID4096" smtClean="0"/>
              <a:t>‹Nr.›</a:t>
            </a:fld>
            <a:endParaRPr lang="LID4096"/>
          </a:p>
        </p:txBody>
      </p:sp>
    </p:spTree>
    <p:extLst>
      <p:ext uri="{BB962C8B-B14F-4D97-AF65-F5344CB8AC3E}">
        <p14:creationId xmlns:p14="http://schemas.microsoft.com/office/powerpoint/2010/main" val="411974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E9357-308F-1539-A05A-F621C758C42C}"/>
              </a:ext>
            </a:extLst>
          </p:cNvPr>
          <p:cNvSpPr>
            <a:spLocks noGrp="1"/>
          </p:cNvSpPr>
          <p:nvPr>
            <p:ph type="ctrTitle"/>
          </p:nvPr>
        </p:nvSpPr>
        <p:spPr>
          <a:xfrm>
            <a:off x="890338" y="640080"/>
            <a:ext cx="3734014" cy="3566160"/>
          </a:xfrm>
        </p:spPr>
        <p:txBody>
          <a:bodyPr anchor="b">
            <a:normAutofit/>
          </a:bodyPr>
          <a:lstStyle/>
          <a:p>
            <a:pPr algn="l"/>
            <a:r>
              <a:rPr lang="en-GB" sz="5400"/>
              <a:t>Computer Vision</a:t>
            </a:r>
            <a:endParaRPr lang="LID4096" sz="5400"/>
          </a:p>
        </p:txBody>
      </p:sp>
      <p:sp>
        <p:nvSpPr>
          <p:cNvPr id="3" name="Subtitle 2">
            <a:extLst>
              <a:ext uri="{FF2B5EF4-FFF2-40B4-BE49-F238E27FC236}">
                <a16:creationId xmlns:a16="http://schemas.microsoft.com/office/drawing/2014/main" id="{A9C7DA34-9DCF-F373-04EC-C85F89967335}"/>
              </a:ext>
            </a:extLst>
          </p:cNvPr>
          <p:cNvSpPr>
            <a:spLocks noGrp="1"/>
          </p:cNvSpPr>
          <p:nvPr>
            <p:ph type="subTitle" idx="1"/>
          </p:nvPr>
        </p:nvSpPr>
        <p:spPr>
          <a:xfrm>
            <a:off x="890339" y="4636008"/>
            <a:ext cx="3734014" cy="1572768"/>
          </a:xfrm>
        </p:spPr>
        <p:txBody>
          <a:bodyPr>
            <a:normAutofit/>
          </a:bodyPr>
          <a:lstStyle/>
          <a:p>
            <a:pPr algn="l"/>
            <a:r>
              <a:rPr lang="en-GB"/>
              <a:t>Intermediate results</a:t>
            </a:r>
          </a:p>
          <a:p>
            <a:pPr algn="l"/>
            <a:endParaRPr lang="en-GB"/>
          </a:p>
        </p:txBody>
      </p:sp>
      <p:sp>
        <p:nvSpPr>
          <p:cNvPr id="29"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in Bild, das Kunst, Origami, Kreative Künste, Papier enthält.&#10;&#10;Automatisch generierte Beschreibung">
            <a:extLst>
              <a:ext uri="{FF2B5EF4-FFF2-40B4-BE49-F238E27FC236}">
                <a16:creationId xmlns:a16="http://schemas.microsoft.com/office/drawing/2014/main" id="{9AF460DA-3799-9347-5ED9-11FD9602738E}"/>
              </a:ext>
            </a:extLst>
          </p:cNvPr>
          <p:cNvPicPr>
            <a:picLocks noChangeAspect="1"/>
          </p:cNvPicPr>
          <p:nvPr/>
        </p:nvPicPr>
        <p:blipFill rotWithShape="1">
          <a:blip r:embed="rId3"/>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9" name="Subtitle 2">
            <a:extLst>
              <a:ext uri="{FF2B5EF4-FFF2-40B4-BE49-F238E27FC236}">
                <a16:creationId xmlns:a16="http://schemas.microsoft.com/office/drawing/2014/main" id="{D9A59D71-29D7-A8BE-F0B4-045BED849190}"/>
              </a:ext>
            </a:extLst>
          </p:cNvPr>
          <p:cNvSpPr txBox="1">
            <a:spLocks/>
          </p:cNvSpPr>
          <p:nvPr/>
        </p:nvSpPr>
        <p:spPr>
          <a:xfrm>
            <a:off x="477980" y="905754"/>
            <a:ext cx="4023359" cy="12081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solidFill>
                  <a:schemeClr val="bg2">
                    <a:lumMod val="75000"/>
                  </a:schemeClr>
                </a:solidFill>
              </a:rPr>
              <a:t>Group E8</a:t>
            </a:r>
            <a:endParaRPr lang="LID4096" dirty="0">
              <a:solidFill>
                <a:schemeClr val="bg2">
                  <a:lumMod val="75000"/>
                </a:schemeClr>
              </a:solidFill>
            </a:endParaRPr>
          </a:p>
        </p:txBody>
      </p:sp>
    </p:spTree>
    <p:extLst>
      <p:ext uri="{BB962C8B-B14F-4D97-AF65-F5344CB8AC3E}">
        <p14:creationId xmlns:p14="http://schemas.microsoft.com/office/powerpoint/2010/main" val="124921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EA1933-6A9F-F30A-424A-BF2E086520C9}"/>
              </a:ext>
            </a:extLst>
          </p:cNvPr>
          <p:cNvSpPr>
            <a:spLocks noGrp="1"/>
          </p:cNvSpPr>
          <p:nvPr>
            <p:ph type="title"/>
          </p:nvPr>
        </p:nvSpPr>
        <p:spPr>
          <a:xfrm>
            <a:off x="1153618" y="1239927"/>
            <a:ext cx="4008586" cy="4680583"/>
          </a:xfrm>
        </p:spPr>
        <p:txBody>
          <a:bodyPr anchor="ctr">
            <a:normAutofit/>
          </a:bodyPr>
          <a:lstStyle/>
          <a:p>
            <a:r>
              <a:rPr lang="en-GB" sz="5200"/>
              <a:t>Outlook</a:t>
            </a:r>
            <a:endParaRPr lang="LID4096" sz="5200"/>
          </a:p>
        </p:txBody>
      </p:sp>
      <p:sp>
        <p:nvSpPr>
          <p:cNvPr id="3" name="Content Placeholder 2">
            <a:extLst>
              <a:ext uri="{FF2B5EF4-FFF2-40B4-BE49-F238E27FC236}">
                <a16:creationId xmlns:a16="http://schemas.microsoft.com/office/drawing/2014/main" id="{BBB48AEB-934A-0828-AC6D-2E884385053A}"/>
              </a:ext>
            </a:extLst>
          </p:cNvPr>
          <p:cNvSpPr>
            <a:spLocks noGrp="1"/>
          </p:cNvSpPr>
          <p:nvPr>
            <p:ph idx="1"/>
          </p:nvPr>
        </p:nvSpPr>
        <p:spPr>
          <a:xfrm>
            <a:off x="6291923" y="1239927"/>
            <a:ext cx="4971824" cy="4680583"/>
          </a:xfrm>
        </p:spPr>
        <p:txBody>
          <a:bodyPr anchor="ctr">
            <a:normAutofit/>
          </a:bodyPr>
          <a:lstStyle/>
          <a:p>
            <a:pPr marL="0" indent="0">
              <a:buNone/>
            </a:pPr>
            <a:r>
              <a:rPr lang="en-US" sz="2000" dirty="0"/>
              <a:t>Next steps</a:t>
            </a:r>
          </a:p>
          <a:p>
            <a:r>
              <a:rPr lang="en-US" sz="2000" dirty="0"/>
              <a:t>systematically compare pixel outputs to categorical outputs</a:t>
            </a:r>
          </a:p>
          <a:p>
            <a:r>
              <a:rPr lang="en-US" sz="2000" dirty="0"/>
              <a:t>examine performance with different stack sizes</a:t>
            </a:r>
          </a:p>
          <a:p>
            <a:endParaRPr lang="en-US" sz="2000" dirty="0"/>
          </a:p>
          <a:p>
            <a:r>
              <a:rPr lang="en-US" sz="2000" dirty="0">
                <a:solidFill>
                  <a:schemeClr val="bg2">
                    <a:lumMod val="75000"/>
                  </a:schemeClr>
                </a:solidFill>
              </a:rPr>
              <a:t>Implement other architecture and compare?</a:t>
            </a:r>
            <a:endParaRPr lang="en-GB" sz="2000" dirty="0">
              <a:solidFill>
                <a:schemeClr val="bg2">
                  <a:lumMod val="75000"/>
                </a:schemeClr>
              </a:solidFill>
            </a:endParaRPr>
          </a:p>
        </p:txBody>
      </p:sp>
    </p:spTree>
    <p:extLst>
      <p:ext uri="{BB962C8B-B14F-4D97-AF65-F5344CB8AC3E}">
        <p14:creationId xmlns:p14="http://schemas.microsoft.com/office/powerpoint/2010/main" val="3523669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44" descr="Unendliche Fragezeichen in 3D-Rendering">
            <a:extLst>
              <a:ext uri="{FF2B5EF4-FFF2-40B4-BE49-F238E27FC236}">
                <a16:creationId xmlns:a16="http://schemas.microsoft.com/office/drawing/2014/main" id="{1D6D9290-CED6-5DDC-B9BE-2B110D4A908C}"/>
              </a:ext>
            </a:extLst>
          </p:cNvPr>
          <p:cNvPicPr>
            <a:picLocks noChangeAspect="1"/>
          </p:cNvPicPr>
          <p:nvPr/>
        </p:nvPicPr>
        <p:blipFill rotWithShape="1">
          <a:blip r:embed="rId3">
            <a:extLst>
              <a:ext uri="{28A0092B-C50C-407E-A947-70E740481C1C}">
                <a14:useLocalDpi xmlns:a14="http://schemas.microsoft.com/office/drawing/2010/main" val="0"/>
              </a:ext>
            </a:extLst>
          </a:blip>
          <a:srcRect t="7538" r="23010" b="1211"/>
          <a:stretch/>
        </p:blipFill>
        <p:spPr>
          <a:xfrm>
            <a:off x="3523488" y="10"/>
            <a:ext cx="8668512" cy="6857990"/>
          </a:xfrm>
          <a:prstGeom prst="rect">
            <a:avLst/>
          </a:prstGeom>
        </p:spPr>
      </p:pic>
      <p:sp>
        <p:nvSpPr>
          <p:cNvPr id="95" name="Rectangle 9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D40A5E-A586-9BD5-6AEB-04C0E644ED33}"/>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a:t>Thank you for your attention</a:t>
            </a:r>
          </a:p>
        </p:txBody>
      </p:sp>
      <p:sp>
        <p:nvSpPr>
          <p:cNvPr id="97" name="Rectangle 9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9" name="Rectangle 9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Textfeld 59">
            <a:extLst>
              <a:ext uri="{FF2B5EF4-FFF2-40B4-BE49-F238E27FC236}">
                <a16:creationId xmlns:a16="http://schemas.microsoft.com/office/drawing/2014/main" id="{CF901C1B-4FAC-DBE6-0CBC-D31649872408}"/>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Aft>
                <a:spcPts val="600"/>
              </a:spcAft>
            </a:pPr>
            <a:r>
              <a:rPr lang="en-US" b="0" i="0" dirty="0">
                <a:solidFill>
                  <a:schemeClr val="bg2">
                    <a:lumMod val="75000"/>
                  </a:schemeClr>
                </a:solidFill>
                <a:effectLst/>
              </a:rPr>
              <a:t>Feel free to ask questions</a:t>
            </a:r>
            <a:endParaRPr lang="en-US" dirty="0">
              <a:solidFill>
                <a:schemeClr val="bg2">
                  <a:lumMod val="75000"/>
                </a:schemeClr>
              </a:solidFill>
            </a:endParaRPr>
          </a:p>
        </p:txBody>
      </p:sp>
    </p:spTree>
    <p:extLst>
      <p:ext uri="{BB962C8B-B14F-4D97-AF65-F5344CB8AC3E}">
        <p14:creationId xmlns:p14="http://schemas.microsoft.com/office/powerpoint/2010/main" val="269154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DC1170A-0B42-D9FF-C5F6-8FA02725DA2E}"/>
              </a:ext>
            </a:extLst>
          </p:cNvPr>
          <p:cNvSpPr>
            <a:spLocks noGrp="1"/>
          </p:cNvSpPr>
          <p:nvPr>
            <p:ph type="title"/>
          </p:nvPr>
        </p:nvSpPr>
        <p:spPr>
          <a:xfrm>
            <a:off x="1043631" y="809898"/>
            <a:ext cx="10173010" cy="1554480"/>
          </a:xfrm>
        </p:spPr>
        <p:txBody>
          <a:bodyPr anchor="ctr">
            <a:normAutofit/>
          </a:bodyPr>
          <a:lstStyle/>
          <a:p>
            <a:r>
              <a:rPr lang="de-AT" sz="4800"/>
              <a:t>Software Pipeline</a:t>
            </a:r>
            <a:endParaRPr lang="de-AT" sz="4800">
              <a:cs typeface="Calibri Light"/>
            </a:endParaRPr>
          </a:p>
        </p:txBody>
      </p:sp>
      <p:cxnSp>
        <p:nvCxnSpPr>
          <p:cNvPr id="25" name="Straight Connector 2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7" name="Gruppieren 6">
            <a:extLst>
              <a:ext uri="{FF2B5EF4-FFF2-40B4-BE49-F238E27FC236}">
                <a16:creationId xmlns:a16="http://schemas.microsoft.com/office/drawing/2014/main" id="{46CBCC3F-B4BA-53E5-CA18-2A88D950E57E}"/>
              </a:ext>
            </a:extLst>
          </p:cNvPr>
          <p:cNvGrpSpPr/>
          <p:nvPr/>
        </p:nvGrpSpPr>
        <p:grpSpPr>
          <a:xfrm>
            <a:off x="2335616" y="2704014"/>
            <a:ext cx="7520767" cy="3523407"/>
            <a:chOff x="1096795" y="1731029"/>
            <a:chExt cx="9998409" cy="4714439"/>
          </a:xfrm>
        </p:grpSpPr>
        <p:pic>
          <p:nvPicPr>
            <p:cNvPr id="8" name="Grafik 7">
              <a:extLst>
                <a:ext uri="{FF2B5EF4-FFF2-40B4-BE49-F238E27FC236}">
                  <a16:creationId xmlns:a16="http://schemas.microsoft.com/office/drawing/2014/main" id="{9B9BAC2C-FD85-F028-6981-DBE2B19EC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95" y="1731029"/>
              <a:ext cx="9998409" cy="3882790"/>
            </a:xfrm>
            <a:prstGeom prst="rect">
              <a:avLst/>
            </a:prstGeom>
          </p:spPr>
        </p:pic>
        <p:cxnSp>
          <p:nvCxnSpPr>
            <p:cNvPr id="10" name="Gerade Verbindung mit Pfeil 9">
              <a:extLst>
                <a:ext uri="{FF2B5EF4-FFF2-40B4-BE49-F238E27FC236}">
                  <a16:creationId xmlns:a16="http://schemas.microsoft.com/office/drawing/2014/main" id="{03AD3F34-613B-0509-441C-02CD29BCD2A4}"/>
                </a:ext>
              </a:extLst>
            </p:cNvPr>
            <p:cNvCxnSpPr/>
            <p:nvPr/>
          </p:nvCxnSpPr>
          <p:spPr>
            <a:xfrm flipH="1">
              <a:off x="8826382" y="5524720"/>
              <a:ext cx="2770" cy="560896"/>
            </a:xfrm>
            <a:prstGeom prst="straightConnector1">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Rechteck: abgerundete Ecken 10">
              <a:extLst>
                <a:ext uri="{FF2B5EF4-FFF2-40B4-BE49-F238E27FC236}">
                  <a16:creationId xmlns:a16="http://schemas.microsoft.com/office/drawing/2014/main" id="{EA5F9EC4-536E-2768-D9D2-68AEE6EE24AC}"/>
                </a:ext>
              </a:extLst>
            </p:cNvPr>
            <p:cNvSpPr/>
            <p:nvPr/>
          </p:nvSpPr>
          <p:spPr>
            <a:xfrm>
              <a:off x="8005891" y="5800410"/>
              <a:ext cx="1647262" cy="64505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defTabSz="621792">
                <a:spcAft>
                  <a:spcPts val="600"/>
                </a:spcAft>
              </a:pPr>
              <a:r>
                <a:rPr lang="de-DE" sz="1224" kern="1200">
                  <a:solidFill>
                    <a:schemeClr val="dk1"/>
                  </a:solidFill>
                  <a:latin typeface="+mn-lt"/>
                  <a:ea typeface="+mn-ea"/>
                  <a:cs typeface="Calibri"/>
                </a:rPr>
                <a:t>Training </a:t>
              </a:r>
              <a:r>
                <a:rPr lang="de-DE" sz="1224" kern="1200" err="1">
                  <a:solidFill>
                    <a:schemeClr val="dk1"/>
                  </a:solidFill>
                  <a:latin typeface="+mn-lt"/>
                  <a:ea typeface="+mn-ea"/>
                  <a:cs typeface="Calibri"/>
                </a:rPr>
                <a:t>checkpoints</a:t>
              </a:r>
              <a:endParaRPr lang="de-DE" err="1"/>
            </a:p>
          </p:txBody>
        </p:sp>
      </p:grpSp>
    </p:spTree>
    <p:extLst>
      <p:ext uri="{BB962C8B-B14F-4D97-AF65-F5344CB8AC3E}">
        <p14:creationId xmlns:p14="http://schemas.microsoft.com/office/powerpoint/2010/main" val="323565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EA1933-6A9F-F30A-424A-BF2E086520C9}"/>
              </a:ext>
            </a:extLst>
          </p:cNvPr>
          <p:cNvSpPr>
            <a:spLocks noGrp="1"/>
          </p:cNvSpPr>
          <p:nvPr>
            <p:ph type="title"/>
          </p:nvPr>
        </p:nvSpPr>
        <p:spPr>
          <a:xfrm>
            <a:off x="1282963" y="1238080"/>
            <a:ext cx="9849751" cy="1349671"/>
          </a:xfrm>
        </p:spPr>
        <p:txBody>
          <a:bodyPr anchor="b">
            <a:normAutofit/>
          </a:bodyPr>
          <a:lstStyle/>
          <a:p>
            <a:r>
              <a:rPr lang="en-GB" sz="5400" dirty="0"/>
              <a:t>Custom data loader</a:t>
            </a:r>
            <a:endParaRPr lang="LID4096" sz="5400" dirty="0"/>
          </a:p>
        </p:txBody>
      </p:sp>
      <p:sp>
        <p:nvSpPr>
          <p:cNvPr id="3" name="Content Placeholder 2">
            <a:extLst>
              <a:ext uri="{FF2B5EF4-FFF2-40B4-BE49-F238E27FC236}">
                <a16:creationId xmlns:a16="http://schemas.microsoft.com/office/drawing/2014/main" id="{BBB48AEB-934A-0828-AC6D-2E884385053A}"/>
              </a:ext>
            </a:extLst>
          </p:cNvPr>
          <p:cNvSpPr>
            <a:spLocks noGrp="1"/>
          </p:cNvSpPr>
          <p:nvPr>
            <p:ph idx="1"/>
          </p:nvPr>
        </p:nvSpPr>
        <p:spPr>
          <a:xfrm>
            <a:off x="7103941" y="3195497"/>
            <a:ext cx="3781070" cy="2424423"/>
          </a:xfrm>
        </p:spPr>
        <p:txBody>
          <a:bodyPr anchor="ctr">
            <a:normAutofit/>
          </a:bodyPr>
          <a:lstStyle/>
          <a:p>
            <a:r>
              <a:rPr lang="en-GB" sz="2200" dirty="0"/>
              <a:t>Optionally resize images</a:t>
            </a:r>
          </a:p>
          <a:p>
            <a:pPr marL="0" indent="0">
              <a:buNone/>
            </a:pPr>
            <a:endParaRPr lang="en-GB" sz="2200" dirty="0"/>
          </a:p>
          <a:p>
            <a:r>
              <a:rPr lang="en-GB" sz="2200" dirty="0"/>
              <a:t>Thresholds rounding for categorical outputs</a:t>
            </a:r>
          </a:p>
        </p:txBody>
      </p:sp>
      <p:grpSp>
        <p:nvGrpSpPr>
          <p:cNvPr id="26" name="Gruppieren 25">
            <a:extLst>
              <a:ext uri="{FF2B5EF4-FFF2-40B4-BE49-F238E27FC236}">
                <a16:creationId xmlns:a16="http://schemas.microsoft.com/office/drawing/2014/main" id="{F771C42C-BB9C-AB37-1B0D-E191592756A1}"/>
              </a:ext>
            </a:extLst>
          </p:cNvPr>
          <p:cNvGrpSpPr/>
          <p:nvPr/>
        </p:nvGrpSpPr>
        <p:grpSpPr>
          <a:xfrm>
            <a:off x="2298964" y="3109717"/>
            <a:ext cx="3085541" cy="2595981"/>
            <a:chOff x="1282963" y="3105007"/>
            <a:chExt cx="3085541" cy="2595981"/>
          </a:xfrm>
        </p:grpSpPr>
        <p:grpSp>
          <p:nvGrpSpPr>
            <p:cNvPr id="9" name="Gruppieren 8">
              <a:extLst>
                <a:ext uri="{FF2B5EF4-FFF2-40B4-BE49-F238E27FC236}">
                  <a16:creationId xmlns:a16="http://schemas.microsoft.com/office/drawing/2014/main" id="{2CC77BA4-C3F1-4F90-BE56-69F1B68C18AC}"/>
                </a:ext>
              </a:extLst>
            </p:cNvPr>
            <p:cNvGrpSpPr/>
            <p:nvPr/>
          </p:nvGrpSpPr>
          <p:grpSpPr>
            <a:xfrm>
              <a:off x="1282963" y="3105007"/>
              <a:ext cx="3085541" cy="2595981"/>
              <a:chOff x="6327400" y="306932"/>
              <a:chExt cx="4876800" cy="4876800"/>
            </a:xfrm>
          </p:grpSpPr>
          <p:pic>
            <p:nvPicPr>
              <p:cNvPr id="7" name="Grafik 6" descr="Ein Bild, das Schwarzweiß, draußen, Pflanze, Baum enthält.&#10;&#10;Automatisch generierte Beschreibung">
                <a:extLst>
                  <a:ext uri="{FF2B5EF4-FFF2-40B4-BE49-F238E27FC236}">
                    <a16:creationId xmlns:a16="http://schemas.microsoft.com/office/drawing/2014/main" id="{0126FD36-CAF9-BF64-7E38-1C1ECC0E507A}"/>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327400" y="306932"/>
                <a:ext cx="4876800" cy="4876800"/>
              </a:xfrm>
              <a:prstGeom prst="rect">
                <a:avLst/>
              </a:prstGeom>
            </p:spPr>
          </p:pic>
          <p:pic>
            <p:nvPicPr>
              <p:cNvPr id="24" name="Grafik 23" descr="Ein Bild, das Schwarzweiß, draußen, Pflanze, Baum enthält.&#10;&#10;Automatisch generierte Beschreibung">
                <a:extLst>
                  <a:ext uri="{FF2B5EF4-FFF2-40B4-BE49-F238E27FC236}">
                    <a16:creationId xmlns:a16="http://schemas.microsoft.com/office/drawing/2014/main" id="{DB5797A2-B728-E28F-9B34-8ABCB57DE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400" y="2151563"/>
                <a:ext cx="3032169" cy="3032169"/>
              </a:xfrm>
              <a:prstGeom prst="rect">
                <a:avLst/>
              </a:prstGeom>
            </p:spPr>
          </p:pic>
        </p:grpSp>
        <p:cxnSp>
          <p:nvCxnSpPr>
            <p:cNvPr id="25" name="Gerade Verbindung mit Pfeil 24">
              <a:extLst>
                <a:ext uri="{FF2B5EF4-FFF2-40B4-BE49-F238E27FC236}">
                  <a16:creationId xmlns:a16="http://schemas.microsoft.com/office/drawing/2014/main" id="{F63C1082-49B0-620D-1DA4-11242772F8F1}"/>
                </a:ext>
              </a:extLst>
            </p:cNvPr>
            <p:cNvCxnSpPr/>
            <p:nvPr/>
          </p:nvCxnSpPr>
          <p:spPr>
            <a:xfrm flipH="1">
              <a:off x="3201410" y="3173506"/>
              <a:ext cx="1056825" cy="913421"/>
            </a:xfrm>
            <a:prstGeom prst="straightConnector1">
              <a:avLst/>
            </a:prstGeom>
            <a:ln w="76200">
              <a:tailEnd type="triangle"/>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1901934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EA1933-6A9F-F30A-424A-BF2E086520C9}"/>
              </a:ext>
            </a:extLst>
          </p:cNvPr>
          <p:cNvSpPr>
            <a:spLocks noGrp="1"/>
          </p:cNvSpPr>
          <p:nvPr>
            <p:ph type="title"/>
          </p:nvPr>
        </p:nvSpPr>
        <p:spPr>
          <a:xfrm>
            <a:off x="808638" y="386930"/>
            <a:ext cx="9236700" cy="1188950"/>
          </a:xfrm>
        </p:spPr>
        <p:txBody>
          <a:bodyPr anchor="b">
            <a:normAutofit/>
          </a:bodyPr>
          <a:lstStyle/>
          <a:p>
            <a:r>
              <a:rPr lang="en-GB" sz="5400" dirty="0"/>
              <a:t>Training</a:t>
            </a:r>
            <a:endParaRPr lang="LID4096" sz="5400" dirty="0"/>
          </a:p>
        </p:txBody>
      </p:sp>
      <p:grpSp>
        <p:nvGrpSpPr>
          <p:cNvPr id="2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B48AEB-934A-0828-AC6D-2E884385053A}"/>
              </a:ext>
            </a:extLst>
          </p:cNvPr>
          <p:cNvSpPr>
            <a:spLocks noGrp="1"/>
          </p:cNvSpPr>
          <p:nvPr>
            <p:ph idx="1"/>
          </p:nvPr>
        </p:nvSpPr>
        <p:spPr>
          <a:xfrm>
            <a:off x="793660" y="2599509"/>
            <a:ext cx="10143668" cy="3435531"/>
          </a:xfrm>
        </p:spPr>
        <p:txBody>
          <a:bodyPr anchor="ctr">
            <a:normAutofit/>
          </a:bodyPr>
          <a:lstStyle/>
          <a:p>
            <a:r>
              <a:rPr lang="en-GB" sz="2200" dirty="0"/>
              <a:t>block diagram for neural net</a:t>
            </a:r>
          </a:p>
          <a:p>
            <a:r>
              <a:rPr lang="en-GB" sz="2200" dirty="0"/>
              <a:t>One training loop for multiple models</a:t>
            </a:r>
          </a:p>
        </p:txBody>
      </p:sp>
    </p:spTree>
    <p:extLst>
      <p:ext uri="{BB962C8B-B14F-4D97-AF65-F5344CB8AC3E}">
        <p14:creationId xmlns:p14="http://schemas.microsoft.com/office/powerpoint/2010/main" val="1532583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260E5-9897-C4C9-2DD0-DD8A42211326}"/>
              </a:ext>
            </a:extLst>
          </p:cNvPr>
          <p:cNvSpPr>
            <a:spLocks noGrp="1"/>
          </p:cNvSpPr>
          <p:nvPr>
            <p:ph type="title"/>
          </p:nvPr>
        </p:nvSpPr>
        <p:spPr/>
        <p:txBody>
          <a:bodyPr/>
          <a:lstStyle/>
          <a:p>
            <a:r>
              <a:rPr lang="en-GB" dirty="0"/>
              <a:t>DeepLabV3</a:t>
            </a:r>
            <a:endParaRPr lang="LID4096" dirty="0"/>
          </a:p>
        </p:txBody>
      </p:sp>
      <p:sp>
        <p:nvSpPr>
          <p:cNvPr id="3" name="Content Placeholder 2">
            <a:extLst>
              <a:ext uri="{FF2B5EF4-FFF2-40B4-BE49-F238E27FC236}">
                <a16:creationId xmlns:a16="http://schemas.microsoft.com/office/drawing/2014/main" id="{67189C1E-86C0-A5EB-E43A-2BED53D711D3}"/>
              </a:ext>
            </a:extLst>
          </p:cNvPr>
          <p:cNvSpPr>
            <a:spLocks noGrp="1"/>
          </p:cNvSpPr>
          <p:nvPr>
            <p:ph idx="1"/>
          </p:nvPr>
        </p:nvSpPr>
        <p:spPr>
          <a:xfrm>
            <a:off x="838200" y="1407381"/>
            <a:ext cx="10515600" cy="1033069"/>
          </a:xfrm>
        </p:spPr>
        <p:txBody>
          <a:bodyPr/>
          <a:lstStyle/>
          <a:p>
            <a:r>
              <a:rPr lang="en-US" b="0" i="0" dirty="0">
                <a:solidFill>
                  <a:srgbClr val="0F0F0F"/>
                </a:solidFill>
                <a:effectLst/>
                <a:latin typeface="Söhne"/>
              </a:rPr>
              <a:t>DeepLabV3 is an advanced deep learning model designed for efficient and accurate pixel-level segmentation</a:t>
            </a:r>
            <a:endParaRPr lang="LID4096" dirty="0"/>
          </a:p>
        </p:txBody>
      </p:sp>
      <p:pic>
        <p:nvPicPr>
          <p:cNvPr id="1026" name="Picture 2" descr="DeepLabv3+ architecture (Conv = Convolutional layer)">
            <a:extLst>
              <a:ext uri="{FF2B5EF4-FFF2-40B4-BE49-F238E27FC236}">
                <a16:creationId xmlns:a16="http://schemas.microsoft.com/office/drawing/2014/main" id="{64CD3D5C-EE60-453C-B92C-32EE3B572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1368" y="2440450"/>
            <a:ext cx="7117586" cy="428729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12544D36-E75D-58B7-1ADC-470A59DE304B}"/>
              </a:ext>
            </a:extLst>
          </p:cNvPr>
          <p:cNvSpPr txBox="1">
            <a:spLocks/>
          </p:cNvSpPr>
          <p:nvPr/>
        </p:nvSpPr>
        <p:spPr>
          <a:xfrm>
            <a:off x="838200" y="2887787"/>
            <a:ext cx="3884271" cy="4043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Key Features:</a:t>
            </a:r>
          </a:p>
          <a:p>
            <a:r>
              <a:rPr lang="de-AT" b="0" i="0" dirty="0">
                <a:solidFill>
                  <a:srgbClr val="0F0F0F"/>
                </a:solidFill>
                <a:effectLst/>
                <a:latin typeface="Söhne"/>
              </a:rPr>
              <a:t>Atrous Convolution</a:t>
            </a:r>
          </a:p>
          <a:p>
            <a:r>
              <a:rPr lang="en-US" b="0" i="0" dirty="0" err="1">
                <a:solidFill>
                  <a:srgbClr val="0F0F0F"/>
                </a:solidFill>
                <a:effectLst/>
                <a:latin typeface="Söhne"/>
              </a:rPr>
              <a:t>Atrous</a:t>
            </a:r>
            <a:r>
              <a:rPr lang="en-US" b="0" i="0" dirty="0">
                <a:solidFill>
                  <a:srgbClr val="0F0F0F"/>
                </a:solidFill>
                <a:effectLst/>
                <a:latin typeface="Söhne"/>
              </a:rPr>
              <a:t> Spatial Pyramid Pooling (ASPP)</a:t>
            </a:r>
          </a:p>
          <a:p>
            <a:r>
              <a:rPr lang="en-US" dirty="0">
                <a:solidFill>
                  <a:srgbClr val="0F0F0F"/>
                </a:solidFill>
                <a:latin typeface="Söhne"/>
              </a:rPr>
              <a:t>Skip Connections</a:t>
            </a:r>
          </a:p>
          <a:p>
            <a:r>
              <a:rPr lang="en-US" dirty="0">
                <a:solidFill>
                  <a:srgbClr val="0F0F0F"/>
                </a:solidFill>
                <a:latin typeface="Söhne"/>
              </a:rPr>
              <a:t>Various Backbones</a:t>
            </a:r>
            <a:endParaRPr lang="LID4096" dirty="0"/>
          </a:p>
        </p:txBody>
      </p:sp>
      <p:sp>
        <p:nvSpPr>
          <p:cNvPr id="8" name="Rechteck 7">
            <a:extLst>
              <a:ext uri="{FF2B5EF4-FFF2-40B4-BE49-F238E27FC236}">
                <a16:creationId xmlns:a16="http://schemas.microsoft.com/office/drawing/2014/main" id="{9589FA73-A060-33F4-38C6-82381B81D4C7}"/>
              </a:ext>
            </a:extLst>
          </p:cNvPr>
          <p:cNvSpPr/>
          <p:nvPr/>
        </p:nvSpPr>
        <p:spPr>
          <a:xfrm>
            <a:off x="6986954" y="10027"/>
            <a:ext cx="5205046" cy="102247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3200" dirty="0"/>
              <a:t>Delete </a:t>
            </a:r>
            <a:r>
              <a:rPr lang="de-AT" sz="3200" dirty="0" err="1"/>
              <a:t>what</a:t>
            </a:r>
            <a:r>
              <a:rPr lang="de-AT" sz="3200" dirty="0"/>
              <a:t> </a:t>
            </a:r>
            <a:r>
              <a:rPr lang="de-AT" sz="3200" dirty="0" err="1"/>
              <a:t>you</a:t>
            </a:r>
            <a:r>
              <a:rPr lang="de-AT" sz="3200" dirty="0"/>
              <a:t> do not </a:t>
            </a:r>
            <a:r>
              <a:rPr lang="de-AT" sz="3200" dirty="0" err="1"/>
              <a:t>need</a:t>
            </a:r>
            <a:r>
              <a:rPr lang="de-AT" sz="3200" dirty="0"/>
              <a:t> </a:t>
            </a:r>
            <a:r>
              <a:rPr lang="de-AT" sz="3200" dirty="0" err="1"/>
              <a:t>for</a:t>
            </a:r>
            <a:r>
              <a:rPr lang="de-AT" sz="3200" dirty="0"/>
              <a:t> </a:t>
            </a:r>
            <a:r>
              <a:rPr lang="de-AT" sz="3200" dirty="0" err="1"/>
              <a:t>your</a:t>
            </a:r>
            <a:r>
              <a:rPr lang="de-AT" sz="3200" dirty="0"/>
              <a:t> </a:t>
            </a:r>
            <a:r>
              <a:rPr lang="de-AT" sz="3200" dirty="0" err="1"/>
              <a:t>part</a:t>
            </a:r>
            <a:r>
              <a:rPr lang="de-AT" sz="3200" dirty="0"/>
              <a:t>!</a:t>
            </a:r>
          </a:p>
        </p:txBody>
      </p:sp>
    </p:spTree>
    <p:extLst>
      <p:ext uri="{BB962C8B-B14F-4D97-AF65-F5344CB8AC3E}">
        <p14:creationId xmlns:p14="http://schemas.microsoft.com/office/powerpoint/2010/main" val="311436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EA1933-6A9F-F30A-424A-BF2E086520C9}"/>
              </a:ext>
            </a:extLst>
          </p:cNvPr>
          <p:cNvSpPr>
            <a:spLocks noGrp="1"/>
          </p:cNvSpPr>
          <p:nvPr>
            <p:ph type="title"/>
          </p:nvPr>
        </p:nvSpPr>
        <p:spPr>
          <a:xfrm>
            <a:off x="808638" y="386930"/>
            <a:ext cx="9236700" cy="1188950"/>
          </a:xfrm>
        </p:spPr>
        <p:txBody>
          <a:bodyPr anchor="b">
            <a:normAutofit/>
          </a:bodyPr>
          <a:lstStyle/>
          <a:p>
            <a:r>
              <a:rPr lang="en-GB" sz="5400"/>
              <a:t>Training - Evaluation</a:t>
            </a:r>
            <a:endParaRPr lang="LID4096"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B48AEB-934A-0828-AC6D-2E884385053A}"/>
              </a:ext>
            </a:extLst>
          </p:cNvPr>
          <p:cNvSpPr>
            <a:spLocks noGrp="1"/>
          </p:cNvSpPr>
          <p:nvPr>
            <p:ph idx="1"/>
          </p:nvPr>
        </p:nvSpPr>
        <p:spPr>
          <a:xfrm>
            <a:off x="793660" y="2599509"/>
            <a:ext cx="10143668" cy="3435531"/>
          </a:xfrm>
        </p:spPr>
        <p:txBody>
          <a:bodyPr anchor="ctr">
            <a:normAutofit/>
          </a:bodyPr>
          <a:lstStyle/>
          <a:p>
            <a:r>
              <a:rPr lang="en-GB" sz="2200" dirty="0"/>
              <a:t>accuracy (for categorical outputs)</a:t>
            </a:r>
          </a:p>
          <a:p>
            <a:r>
              <a:rPr lang="en-GB" sz="2200" dirty="0"/>
              <a:t>train/test loss</a:t>
            </a:r>
          </a:p>
          <a:p>
            <a:r>
              <a:rPr lang="en-GB" sz="2200" dirty="0"/>
              <a:t>accuracy</a:t>
            </a:r>
          </a:p>
          <a:p>
            <a:r>
              <a:rPr lang="en-GB" sz="2200" dirty="0"/>
              <a:t>specificity</a:t>
            </a:r>
          </a:p>
        </p:txBody>
      </p:sp>
    </p:spTree>
    <p:extLst>
      <p:ext uri="{BB962C8B-B14F-4D97-AF65-F5344CB8AC3E}">
        <p14:creationId xmlns:p14="http://schemas.microsoft.com/office/powerpoint/2010/main" val="92082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EA1933-6A9F-F30A-424A-BF2E086520C9}"/>
              </a:ext>
            </a:extLst>
          </p:cNvPr>
          <p:cNvSpPr>
            <a:spLocks noGrp="1"/>
          </p:cNvSpPr>
          <p:nvPr>
            <p:ph type="title"/>
          </p:nvPr>
        </p:nvSpPr>
        <p:spPr>
          <a:xfrm>
            <a:off x="808638" y="386930"/>
            <a:ext cx="9236700" cy="1188950"/>
          </a:xfrm>
        </p:spPr>
        <p:txBody>
          <a:bodyPr anchor="b">
            <a:normAutofit/>
          </a:bodyPr>
          <a:lstStyle/>
          <a:p>
            <a:r>
              <a:rPr lang="en-GB" sz="5400"/>
              <a:t>Training - Evaluation</a:t>
            </a:r>
            <a:endParaRPr lang="LID4096"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B48AEB-934A-0828-AC6D-2E884385053A}"/>
              </a:ext>
            </a:extLst>
          </p:cNvPr>
          <p:cNvSpPr>
            <a:spLocks noGrp="1"/>
          </p:cNvSpPr>
          <p:nvPr>
            <p:ph idx="1"/>
          </p:nvPr>
        </p:nvSpPr>
        <p:spPr>
          <a:xfrm>
            <a:off x="793660" y="2599509"/>
            <a:ext cx="10143668" cy="3435531"/>
          </a:xfrm>
        </p:spPr>
        <p:txBody>
          <a:bodyPr anchor="ctr">
            <a:normAutofit/>
          </a:bodyPr>
          <a:lstStyle/>
          <a:p>
            <a:r>
              <a:rPr lang="en-GB" sz="2200" dirty="0"/>
              <a:t>precision</a:t>
            </a:r>
          </a:p>
          <a:p>
            <a:r>
              <a:rPr lang="en-GB" sz="2200" dirty="0"/>
              <a:t>recall</a:t>
            </a:r>
          </a:p>
          <a:p>
            <a:r>
              <a:rPr lang="en-GB" sz="2200" dirty="0"/>
              <a:t>F1 score</a:t>
            </a:r>
          </a:p>
          <a:p>
            <a:r>
              <a:rPr lang="en-GB" sz="2200" dirty="0"/>
              <a:t>mean intersection over union (for categorical outputs)</a:t>
            </a:r>
          </a:p>
        </p:txBody>
      </p:sp>
    </p:spTree>
    <p:extLst>
      <p:ext uri="{BB962C8B-B14F-4D97-AF65-F5344CB8AC3E}">
        <p14:creationId xmlns:p14="http://schemas.microsoft.com/office/powerpoint/2010/main" val="3195858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9" name="Rectangle 3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4387F-20D2-28C6-348E-384640319292}"/>
              </a:ext>
            </a:extLst>
          </p:cNvPr>
          <p:cNvSpPr>
            <a:spLocks noGrp="1"/>
          </p:cNvSpPr>
          <p:nvPr>
            <p:ph type="title"/>
          </p:nvPr>
        </p:nvSpPr>
        <p:spPr>
          <a:xfrm>
            <a:off x="1043631" y="809898"/>
            <a:ext cx="10173010" cy="1554480"/>
          </a:xfrm>
        </p:spPr>
        <p:txBody>
          <a:bodyPr anchor="ctr">
            <a:normAutofit/>
          </a:bodyPr>
          <a:lstStyle/>
          <a:p>
            <a:r>
              <a:rPr lang="en-GB" sz="4800"/>
              <a:t>Loss Functions </a:t>
            </a:r>
            <a:endParaRPr lang="LID4096" sz="4800"/>
          </a:p>
        </p:txBody>
      </p:sp>
      <p:cxnSp>
        <p:nvCxnSpPr>
          <p:cNvPr id="45" name="Straight Connector 4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B7A90C4-3EEA-C19E-D91A-28C508BA908A}"/>
              </a:ext>
            </a:extLst>
          </p:cNvPr>
          <p:cNvGraphicFramePr>
            <a:graphicFrameLocks noGrp="1"/>
          </p:cNvGraphicFramePr>
          <p:nvPr>
            <p:ph idx="1"/>
            <p:extLst>
              <p:ext uri="{D42A27DB-BD31-4B8C-83A1-F6EECF244321}">
                <p14:modId xmlns:p14="http://schemas.microsoft.com/office/powerpoint/2010/main" val="4092572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Rechteck 31">
            <a:extLst>
              <a:ext uri="{FF2B5EF4-FFF2-40B4-BE49-F238E27FC236}">
                <a16:creationId xmlns:a16="http://schemas.microsoft.com/office/drawing/2014/main" id="{237C31AE-547C-1D45-006D-C1C0D233B30F}"/>
              </a:ext>
            </a:extLst>
          </p:cNvPr>
          <p:cNvSpPr/>
          <p:nvPr/>
        </p:nvSpPr>
        <p:spPr>
          <a:xfrm>
            <a:off x="6986954" y="10027"/>
            <a:ext cx="5205046" cy="102247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3200" dirty="0"/>
              <a:t>Delete </a:t>
            </a:r>
            <a:r>
              <a:rPr lang="de-AT" sz="3200" dirty="0" err="1"/>
              <a:t>what</a:t>
            </a:r>
            <a:r>
              <a:rPr lang="de-AT" sz="3200" dirty="0"/>
              <a:t> </a:t>
            </a:r>
            <a:r>
              <a:rPr lang="de-AT" sz="3200" dirty="0" err="1"/>
              <a:t>you</a:t>
            </a:r>
            <a:r>
              <a:rPr lang="de-AT" sz="3200" dirty="0"/>
              <a:t> do not </a:t>
            </a:r>
            <a:r>
              <a:rPr lang="de-AT" sz="3200" dirty="0" err="1"/>
              <a:t>need</a:t>
            </a:r>
            <a:r>
              <a:rPr lang="de-AT" sz="3200" dirty="0"/>
              <a:t> </a:t>
            </a:r>
            <a:r>
              <a:rPr lang="de-AT" sz="3200" dirty="0" err="1"/>
              <a:t>for</a:t>
            </a:r>
            <a:r>
              <a:rPr lang="de-AT" sz="3200" dirty="0"/>
              <a:t> </a:t>
            </a:r>
            <a:r>
              <a:rPr lang="de-AT" sz="3200" dirty="0" err="1"/>
              <a:t>your</a:t>
            </a:r>
            <a:r>
              <a:rPr lang="de-AT" sz="3200" dirty="0"/>
              <a:t> </a:t>
            </a:r>
            <a:r>
              <a:rPr lang="de-AT" sz="3200" dirty="0" err="1"/>
              <a:t>part</a:t>
            </a:r>
            <a:r>
              <a:rPr lang="de-AT" sz="3200" dirty="0"/>
              <a:t>!</a:t>
            </a:r>
          </a:p>
        </p:txBody>
      </p:sp>
    </p:spTree>
    <p:extLst>
      <p:ext uri="{BB962C8B-B14F-4D97-AF65-F5344CB8AC3E}">
        <p14:creationId xmlns:p14="http://schemas.microsoft.com/office/powerpoint/2010/main" val="3148601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EA1933-6A9F-F30A-424A-BF2E086520C9}"/>
              </a:ext>
            </a:extLst>
          </p:cNvPr>
          <p:cNvSpPr>
            <a:spLocks noGrp="1"/>
          </p:cNvSpPr>
          <p:nvPr>
            <p:ph type="title"/>
          </p:nvPr>
        </p:nvSpPr>
        <p:spPr>
          <a:xfrm>
            <a:off x="1043631" y="809898"/>
            <a:ext cx="9942716" cy="1554480"/>
          </a:xfrm>
        </p:spPr>
        <p:txBody>
          <a:bodyPr anchor="ctr">
            <a:normAutofit/>
          </a:bodyPr>
          <a:lstStyle/>
          <a:p>
            <a:r>
              <a:rPr lang="en-GB" sz="4800"/>
              <a:t>Results</a:t>
            </a:r>
            <a:endParaRPr lang="LID4096" sz="4800"/>
          </a:p>
        </p:txBody>
      </p:sp>
      <p:sp>
        <p:nvSpPr>
          <p:cNvPr id="3" name="Content Placeholder 2">
            <a:extLst>
              <a:ext uri="{FF2B5EF4-FFF2-40B4-BE49-F238E27FC236}">
                <a16:creationId xmlns:a16="http://schemas.microsoft.com/office/drawing/2014/main" id="{BBB48AEB-934A-0828-AC6D-2E884385053A}"/>
              </a:ext>
            </a:extLst>
          </p:cNvPr>
          <p:cNvSpPr>
            <a:spLocks noGrp="1"/>
          </p:cNvSpPr>
          <p:nvPr>
            <p:ph idx="1"/>
          </p:nvPr>
        </p:nvSpPr>
        <p:spPr>
          <a:xfrm>
            <a:off x="1045028" y="3017522"/>
            <a:ext cx="9941319" cy="3124658"/>
          </a:xfrm>
        </p:spPr>
        <p:txBody>
          <a:bodyPr anchor="ctr">
            <a:normAutofit/>
          </a:bodyPr>
          <a:lstStyle/>
          <a:p>
            <a:r>
              <a:rPr lang="en-US" sz="2400" dirty="0"/>
              <a:t>loss curves </a:t>
            </a:r>
          </a:p>
          <a:p>
            <a:r>
              <a:rPr lang="en-US" sz="2400" dirty="0"/>
              <a:t>sample images comparing input, output, target (use probability visualizations)</a:t>
            </a:r>
          </a:p>
          <a:p>
            <a:r>
              <a:rPr lang="en-US" sz="2400" dirty="0"/>
              <a:t>Comment on model performance</a:t>
            </a:r>
            <a:endParaRPr lang="en-GB" sz="2400" dirty="0"/>
          </a:p>
        </p:txBody>
      </p:sp>
      <p:cxnSp>
        <p:nvCxnSpPr>
          <p:cNvPr id="22"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719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433</Words>
  <Application>Microsoft Office PowerPoint</Application>
  <PresentationFormat>Breitbild</PresentationFormat>
  <Paragraphs>77</Paragraphs>
  <Slides>11</Slides>
  <Notes>11</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11</vt:i4>
      </vt:variant>
    </vt:vector>
  </HeadingPairs>
  <TitlesOfParts>
    <vt:vector size="18" baseType="lpstr">
      <vt:lpstr>Arial</vt:lpstr>
      <vt:lpstr>Calibri</vt:lpstr>
      <vt:lpstr>Calibri Light</vt:lpstr>
      <vt:lpstr>gg sans</vt:lpstr>
      <vt:lpstr>inherit</vt:lpstr>
      <vt:lpstr>Söhne</vt:lpstr>
      <vt:lpstr>Office Theme</vt:lpstr>
      <vt:lpstr>Computer Vision</vt:lpstr>
      <vt:lpstr>Software Pipeline</vt:lpstr>
      <vt:lpstr>Custom data loader</vt:lpstr>
      <vt:lpstr>Training</vt:lpstr>
      <vt:lpstr>DeepLabV3</vt:lpstr>
      <vt:lpstr>Training - Evaluation</vt:lpstr>
      <vt:lpstr>Training - Evaluation</vt:lpstr>
      <vt:lpstr>Loss Functions </vt:lpstr>
      <vt:lpstr>Results</vt:lpstr>
      <vt:lpstr>Outlook</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Literature Review</dc:title>
  <dc:creator>Jakob Weichselbaumer</dc:creator>
  <cp:lastModifiedBy>Panagia Francesco Marco</cp:lastModifiedBy>
  <cp:revision>36</cp:revision>
  <dcterms:created xsi:type="dcterms:W3CDTF">2023-11-19T18:49:17Z</dcterms:created>
  <dcterms:modified xsi:type="dcterms:W3CDTF">2024-01-07T20:40:06Z</dcterms:modified>
</cp:coreProperties>
</file>