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153CB4-54F1-4EAC-B0FC-C6CECB83873E}">
  <a:tblStyle styleId="{6D153CB4-54F1-4EAC-B0FC-C6CECB8387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e84255d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e84255d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e84255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e84255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e920f6c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e920f6c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920f6c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920f6c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SW Laserdrucker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2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Canon i-SENSYS LBP352x</a:t>
            </a:r>
            <a:endParaRPr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3975" y="860475"/>
            <a:ext cx="6047700" cy="18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-  7.000 vorgeschriebenes Durchschnittliches Druckvolumen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-  alles mit Einseitigem Druck gerechnet 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-  600x600dpi - 62 Seiten pro Minute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-  Lan, USB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-  600 </a:t>
            </a:r>
            <a:r>
              <a:rPr lang="de" sz="1600">
                <a:solidFill>
                  <a:srgbClr val="000000"/>
                </a:solidFill>
              </a:rPr>
              <a:t>Blatt Papierzufuhr</a:t>
            </a:r>
            <a:endParaRPr sz="1600">
              <a:solidFill>
                <a:srgbClr val="000000"/>
              </a:solidFill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415675" y="24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{6D153CB4-54F1-4EAC-B0FC-C6CECB83873E}</a:tableStyleId>
              </a:tblPr>
              <a:tblGrid>
                <a:gridCol w="1479025"/>
                <a:gridCol w="672275"/>
                <a:gridCol w="840350"/>
                <a:gridCol w="773125"/>
                <a:gridCol w="521025"/>
                <a:gridCol w="680675"/>
                <a:gridCol w="529425"/>
              </a:tblGrid>
              <a:tr h="29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Anz Papier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Reichweite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Anz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Preis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ges.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pro Blatt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Canon i-SENSYS LBP352x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855,9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855,9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Trommel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70000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186,25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585,36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Toner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25000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204,39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2043,9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Papier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260000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2,89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1445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Heizung 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250000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190,76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190,76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mit Papier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5120,92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0,020 €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ohne Papier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3675,92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0,014 €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Printing - imageCLASS LBP352x - Specification - Canon South &amp; Southeast Asia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300" y="1653600"/>
            <a:ext cx="4381950" cy="38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2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Brother HL-L6400DW</a:t>
            </a:r>
            <a:endParaRPr u="sng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693700"/>
            <a:ext cx="6047700" cy="18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-  </a:t>
            </a:r>
            <a:r>
              <a:rPr lang="de" sz="1600">
                <a:solidFill>
                  <a:srgbClr val="000000"/>
                </a:solidFill>
              </a:rPr>
              <a:t>10.000 vorgeschriebenes </a:t>
            </a:r>
            <a:r>
              <a:rPr lang="de" sz="1600">
                <a:solidFill>
                  <a:srgbClr val="000000"/>
                </a:solidFill>
              </a:rPr>
              <a:t>Durchschnittliches</a:t>
            </a:r>
            <a:r>
              <a:rPr lang="de" sz="1600">
                <a:solidFill>
                  <a:srgbClr val="000000"/>
                </a:solidFill>
              </a:rPr>
              <a:t> Druckvolumen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-  alles mit Einseitigem Druck </a:t>
            </a:r>
            <a:r>
              <a:rPr lang="de" sz="1600">
                <a:solidFill>
                  <a:srgbClr val="000000"/>
                </a:solidFill>
              </a:rPr>
              <a:t>gerechnet</a:t>
            </a:r>
            <a:r>
              <a:rPr lang="de" sz="1600">
                <a:solidFill>
                  <a:srgbClr val="000000"/>
                </a:solidFill>
              </a:rPr>
              <a:t> 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-  1200x1200 dpi - 50 Seiten pro Minute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-  Lan, USB, Wlan, Air Print, NFC Chip 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-  570 Blatt </a:t>
            </a:r>
            <a:r>
              <a:rPr lang="de" sz="1600">
                <a:solidFill>
                  <a:srgbClr val="000000"/>
                </a:solidFill>
              </a:rPr>
              <a:t>Papierzufuhr</a:t>
            </a:r>
            <a:endParaRPr sz="1600">
              <a:solidFill>
                <a:srgbClr val="000000"/>
              </a:solidFill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87500" y="2357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{6D153CB4-54F1-4EAC-B0FC-C6CECB83873E}</a:tableStyleId>
              </a:tblPr>
              <a:tblGrid>
                <a:gridCol w="1460850"/>
                <a:gridCol w="664025"/>
                <a:gridCol w="830025"/>
                <a:gridCol w="763625"/>
                <a:gridCol w="514625"/>
                <a:gridCol w="672325"/>
                <a:gridCol w="522925"/>
              </a:tblGrid>
              <a:tr h="30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Anz Papier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Reichweite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Anz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Preis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ges.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pro Blatt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Brother HL-L6400DW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614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614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Trommel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4,2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382,2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Toner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12,4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131,47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1630,228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Papier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260000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2,89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1445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Heizung 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158,76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158,76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mit Papier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4230,188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0,016 €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ohne Papier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2785,188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0,011 €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HL-L6400DW Monolaserdrucker online kaufen | Brother" id="71" name="Google Shape;71;p15"/>
          <p:cNvPicPr preferRelativeResize="0"/>
          <p:nvPr/>
        </p:nvPicPr>
        <p:blipFill rotWithShape="1">
          <a:blip r:embed="rId3">
            <a:alphaModFix/>
          </a:blip>
          <a:srcRect b="14185" l="0" r="14185" t="0"/>
          <a:stretch/>
        </p:blipFill>
        <p:spPr>
          <a:xfrm>
            <a:off x="5815900" y="1908825"/>
            <a:ext cx="3121000" cy="3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256900" y="360825"/>
            <a:ext cx="84858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900"/>
              <a:t>OKI C532dn</a:t>
            </a:r>
            <a:endParaRPr sz="17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313" y="1464325"/>
            <a:ext cx="37814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