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61" r:id="rId3"/>
    <p:sldId id="263" r:id="rId4"/>
    <p:sldId id="264" r:id="rId5"/>
    <p:sldId id="265" r:id="rId6"/>
    <p:sldId id="266" r:id="rId7"/>
    <p:sldId id="262" r:id="rId8"/>
    <p:sldId id="268" r:id="rId9"/>
    <p:sldId id="269" r:id="rId10"/>
    <p:sldId id="270" r:id="rId11"/>
    <p:sldId id="271" r:id="rId12"/>
    <p:sldId id="273" r:id="rId13"/>
    <p:sldId id="275" r:id="rId14"/>
    <p:sldId id="276" r:id="rId15"/>
    <p:sldId id="277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7961BF-3F78-4D2C-8470-93F4A3D8134D}" v="19" dt="2022-02-08T15:08:57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a Eder" userId="f27acf9c-e680-4003-b42f-a77165f34809" providerId="ADAL" clId="{CB447E05-C7CA-47E4-9536-613FE1AD095D}"/>
    <pc:docChg chg="undo custSel addSld modSld sldOrd">
      <pc:chgData name="Claudia Eder" userId="f27acf9c-e680-4003-b42f-a77165f34809" providerId="ADAL" clId="{CB447E05-C7CA-47E4-9536-613FE1AD095D}" dt="2021-11-17T20:33:25.618" v="2768" actId="26606"/>
      <pc:docMkLst>
        <pc:docMk/>
      </pc:docMkLst>
      <pc:sldChg chg="addSp delSp modSp new mod setBg addAnim setClrOvrMap delDesignElem">
        <pc:chgData name="Claudia Eder" userId="f27acf9c-e680-4003-b42f-a77165f34809" providerId="ADAL" clId="{CB447E05-C7CA-47E4-9536-613FE1AD095D}" dt="2021-11-17T20:16:49.863" v="2723" actId="26606"/>
        <pc:sldMkLst>
          <pc:docMk/>
          <pc:sldMk cId="2518291462" sldId="256"/>
        </pc:sldMkLst>
        <pc:spChg chg="mod">
          <ac:chgData name="Claudia Eder" userId="f27acf9c-e680-4003-b42f-a77165f34809" providerId="ADAL" clId="{CB447E05-C7CA-47E4-9536-613FE1AD095D}" dt="2021-11-17T20:16:49.863" v="2723" actId="26606"/>
          <ac:spMkLst>
            <pc:docMk/>
            <pc:sldMk cId="2518291462" sldId="256"/>
            <ac:spMk id="2" creationId="{0BC3A4F7-E33B-4106-BDF7-C5633D845CDB}"/>
          </ac:spMkLst>
        </pc:spChg>
        <pc:spChg chg="mod">
          <ac:chgData name="Claudia Eder" userId="f27acf9c-e680-4003-b42f-a77165f34809" providerId="ADAL" clId="{CB447E05-C7CA-47E4-9536-613FE1AD095D}" dt="2021-11-17T20:16:49.863" v="2723" actId="26606"/>
          <ac:spMkLst>
            <pc:docMk/>
            <pc:sldMk cId="2518291462" sldId="256"/>
            <ac:spMk id="3" creationId="{149CDB76-9713-49AB-9DC8-13A98551F5A1}"/>
          </ac:spMkLst>
        </pc:spChg>
        <pc:spChg chg="add del">
          <ac:chgData name="Claudia Eder" userId="f27acf9c-e680-4003-b42f-a77165f34809" providerId="ADAL" clId="{CB447E05-C7CA-47E4-9536-613FE1AD095D}" dt="2021-11-17T16:00:49.409" v="1700"/>
          <ac:spMkLst>
            <pc:docMk/>
            <pc:sldMk cId="2518291462" sldId="256"/>
            <ac:spMk id="9" creationId="{71B2258F-86CA-4D4D-8270-BC05FCDEBFB3}"/>
          </ac:spMkLst>
        </pc:spChg>
        <pc:spChg chg="add">
          <ac:chgData name="Claudia Eder" userId="f27acf9c-e680-4003-b42f-a77165f34809" providerId="ADAL" clId="{CB447E05-C7CA-47E4-9536-613FE1AD095D}" dt="2021-11-17T20:16:49.863" v="2723" actId="26606"/>
          <ac:spMkLst>
            <pc:docMk/>
            <pc:sldMk cId="2518291462" sldId="256"/>
            <ac:spMk id="10" creationId="{7BB74091-09FE-44AF-8325-7FE6E175F727}"/>
          </ac:spMkLst>
        </pc:spChg>
        <pc:spChg chg="add">
          <ac:chgData name="Claudia Eder" userId="f27acf9c-e680-4003-b42f-a77165f34809" providerId="ADAL" clId="{CB447E05-C7CA-47E4-9536-613FE1AD095D}" dt="2021-11-17T20:16:49.863" v="2723" actId="26606"/>
          <ac:spMkLst>
            <pc:docMk/>
            <pc:sldMk cId="2518291462" sldId="256"/>
            <ac:spMk id="12" creationId="{0F30CCEB-94C4-4F72-BA5A-9CEA853022DA}"/>
          </ac:spMkLst>
        </pc:spChg>
        <pc:spChg chg="add">
          <ac:chgData name="Claudia Eder" userId="f27acf9c-e680-4003-b42f-a77165f34809" providerId="ADAL" clId="{CB447E05-C7CA-47E4-9536-613FE1AD095D}" dt="2021-11-17T20:16:49.863" v="2723" actId="26606"/>
          <ac:spMkLst>
            <pc:docMk/>
            <pc:sldMk cId="2518291462" sldId="256"/>
            <ac:spMk id="14" creationId="{0DE1A94F-CC8B-4954-97A7-ADD4F300D647}"/>
          </ac:spMkLst>
        </pc:spChg>
        <pc:picChg chg="add mod ord">
          <ac:chgData name="Claudia Eder" userId="f27acf9c-e680-4003-b42f-a77165f34809" providerId="ADAL" clId="{CB447E05-C7CA-47E4-9536-613FE1AD095D}" dt="2021-11-17T20:16:49.863" v="2723" actId="26606"/>
          <ac:picMkLst>
            <pc:docMk/>
            <pc:sldMk cId="2518291462" sldId="256"/>
            <ac:picMk id="5" creationId="{93478A0A-D473-4AD5-BB00-122A8CAC3CA9}"/>
          </ac:picMkLst>
        </pc:picChg>
      </pc:sldChg>
      <pc:sldChg chg="addSp delSp modSp new mod setBg">
        <pc:chgData name="Claudia Eder" userId="f27acf9c-e680-4003-b42f-a77165f34809" providerId="ADAL" clId="{CB447E05-C7CA-47E4-9536-613FE1AD095D}" dt="2021-11-17T20:17:03.072" v="2726" actId="26606"/>
        <pc:sldMkLst>
          <pc:docMk/>
          <pc:sldMk cId="280600022" sldId="257"/>
        </pc:sldMkLst>
        <pc:spChg chg="mod">
          <ac:chgData name="Claudia Eder" userId="f27acf9c-e680-4003-b42f-a77165f34809" providerId="ADAL" clId="{CB447E05-C7CA-47E4-9536-613FE1AD095D}" dt="2021-11-17T20:17:03.072" v="2726" actId="26606"/>
          <ac:spMkLst>
            <pc:docMk/>
            <pc:sldMk cId="280600022" sldId="257"/>
            <ac:spMk id="2" creationId="{4E9E9184-DD16-4ABD-B775-C408C07D43D9}"/>
          </ac:spMkLst>
        </pc:spChg>
        <pc:spChg chg="add del mod">
          <ac:chgData name="Claudia Eder" userId="f27acf9c-e680-4003-b42f-a77165f34809" providerId="ADAL" clId="{CB447E05-C7CA-47E4-9536-613FE1AD095D}" dt="2021-11-17T20:17:03.072" v="2726" actId="26606"/>
          <ac:spMkLst>
            <pc:docMk/>
            <pc:sldMk cId="280600022" sldId="257"/>
            <ac:spMk id="3" creationId="{640A4891-C841-47F3-A5B1-905F1B1AE830}"/>
          </ac:spMkLst>
        </pc:spChg>
        <pc:spChg chg="add del">
          <ac:chgData name="Claudia Eder" userId="f27acf9c-e680-4003-b42f-a77165f34809" providerId="ADAL" clId="{CB447E05-C7CA-47E4-9536-613FE1AD095D}" dt="2021-11-17T20:17:03.041" v="2725" actId="26606"/>
          <ac:spMkLst>
            <pc:docMk/>
            <pc:sldMk cId="280600022" sldId="257"/>
            <ac:spMk id="9" creationId="{30BC9609-A8AF-411F-A9E0-C3B93C8945CA}"/>
          </ac:spMkLst>
        </pc:spChg>
        <pc:graphicFrameChg chg="add del">
          <ac:chgData name="Claudia Eder" userId="f27acf9c-e680-4003-b42f-a77165f34809" providerId="ADAL" clId="{CB447E05-C7CA-47E4-9536-613FE1AD095D}" dt="2021-11-17T20:17:03.041" v="2725" actId="26606"/>
          <ac:graphicFrameMkLst>
            <pc:docMk/>
            <pc:sldMk cId="280600022" sldId="257"/>
            <ac:graphicFrameMk id="5" creationId="{9BA15FEA-807C-4A6D-811F-3320612D7A11}"/>
          </ac:graphicFrameMkLst>
        </pc:graphicFrameChg>
        <pc:graphicFrameChg chg="add">
          <ac:chgData name="Claudia Eder" userId="f27acf9c-e680-4003-b42f-a77165f34809" providerId="ADAL" clId="{CB447E05-C7CA-47E4-9536-613FE1AD095D}" dt="2021-11-17T20:17:03.072" v="2726" actId="26606"/>
          <ac:graphicFrameMkLst>
            <pc:docMk/>
            <pc:sldMk cId="280600022" sldId="257"/>
            <ac:graphicFrameMk id="11" creationId="{030B9CF6-996C-47E6-94DA-C2D63E565B16}"/>
          </ac:graphicFrameMkLst>
        </pc:graphicFrameChg>
      </pc:sldChg>
      <pc:sldChg chg="addSp delSp modSp new mod">
        <pc:chgData name="Claudia Eder" userId="f27acf9c-e680-4003-b42f-a77165f34809" providerId="ADAL" clId="{CB447E05-C7CA-47E4-9536-613FE1AD095D}" dt="2021-11-17T20:17:21.423" v="2727" actId="26606"/>
        <pc:sldMkLst>
          <pc:docMk/>
          <pc:sldMk cId="3036564635" sldId="258"/>
        </pc:sldMkLst>
        <pc:spChg chg="mod">
          <ac:chgData name="Claudia Eder" userId="f27acf9c-e680-4003-b42f-a77165f34809" providerId="ADAL" clId="{CB447E05-C7CA-47E4-9536-613FE1AD095D}" dt="2021-11-17T20:16:37.377" v="2721"/>
          <ac:spMkLst>
            <pc:docMk/>
            <pc:sldMk cId="3036564635" sldId="258"/>
            <ac:spMk id="2" creationId="{E1430DD0-1E4B-49FA-AF00-43A456A089A2}"/>
          </ac:spMkLst>
        </pc:spChg>
        <pc:spChg chg="del mod">
          <ac:chgData name="Claudia Eder" userId="f27acf9c-e680-4003-b42f-a77165f34809" providerId="ADAL" clId="{CB447E05-C7CA-47E4-9536-613FE1AD095D}" dt="2021-11-17T20:17:21.423" v="2727" actId="26606"/>
          <ac:spMkLst>
            <pc:docMk/>
            <pc:sldMk cId="3036564635" sldId="258"/>
            <ac:spMk id="3" creationId="{77473BF3-2FE0-42F5-A011-4F1C64563205}"/>
          </ac:spMkLst>
        </pc:spChg>
        <pc:graphicFrameChg chg="add">
          <ac:chgData name="Claudia Eder" userId="f27acf9c-e680-4003-b42f-a77165f34809" providerId="ADAL" clId="{CB447E05-C7CA-47E4-9536-613FE1AD095D}" dt="2021-11-17T20:17:21.423" v="2727" actId="26606"/>
          <ac:graphicFrameMkLst>
            <pc:docMk/>
            <pc:sldMk cId="3036564635" sldId="258"/>
            <ac:graphicFrameMk id="5" creationId="{D4C7386C-AD6B-4DC5-8302-F452DE07EE90}"/>
          </ac:graphicFrameMkLst>
        </pc:graphicFrameChg>
      </pc:sldChg>
      <pc:sldChg chg="addSp delSp modSp new mod ord setBg">
        <pc:chgData name="Claudia Eder" userId="f27acf9c-e680-4003-b42f-a77165f34809" providerId="ADAL" clId="{CB447E05-C7CA-47E4-9536-613FE1AD095D}" dt="2021-11-17T20:17:38.572" v="2729" actId="26606"/>
        <pc:sldMkLst>
          <pc:docMk/>
          <pc:sldMk cId="1816790958" sldId="259"/>
        </pc:sldMkLst>
        <pc:spChg chg="mod">
          <ac:chgData name="Claudia Eder" userId="f27acf9c-e680-4003-b42f-a77165f34809" providerId="ADAL" clId="{CB447E05-C7CA-47E4-9536-613FE1AD095D}" dt="2021-11-17T20:17:38.572" v="2729" actId="26606"/>
          <ac:spMkLst>
            <pc:docMk/>
            <pc:sldMk cId="1816790958" sldId="259"/>
            <ac:spMk id="2" creationId="{4EBDA693-FA13-4449-9903-077F2A5D5002}"/>
          </ac:spMkLst>
        </pc:spChg>
        <pc:spChg chg="del mod">
          <ac:chgData name="Claudia Eder" userId="f27acf9c-e680-4003-b42f-a77165f34809" providerId="ADAL" clId="{CB447E05-C7CA-47E4-9536-613FE1AD095D}" dt="2021-11-17T20:17:38.572" v="2729" actId="26606"/>
          <ac:spMkLst>
            <pc:docMk/>
            <pc:sldMk cId="1816790958" sldId="259"/>
            <ac:spMk id="3" creationId="{06D1B536-D928-4C49-859D-12C6F04E32A0}"/>
          </ac:spMkLst>
        </pc:spChg>
        <pc:spChg chg="add">
          <ac:chgData name="Claudia Eder" userId="f27acf9c-e680-4003-b42f-a77165f34809" providerId="ADAL" clId="{CB447E05-C7CA-47E4-9536-613FE1AD095D}" dt="2021-11-17T20:17:38.572" v="2729" actId="26606"/>
          <ac:spMkLst>
            <pc:docMk/>
            <pc:sldMk cId="1816790958" sldId="259"/>
            <ac:spMk id="9" creationId="{1E1665A6-74DB-4F44-A6EF-F01205E8718B}"/>
          </ac:spMkLst>
        </pc:spChg>
        <pc:graphicFrameChg chg="add">
          <ac:chgData name="Claudia Eder" userId="f27acf9c-e680-4003-b42f-a77165f34809" providerId="ADAL" clId="{CB447E05-C7CA-47E4-9536-613FE1AD095D}" dt="2021-11-17T20:17:38.572" v="2729" actId="26606"/>
          <ac:graphicFrameMkLst>
            <pc:docMk/>
            <pc:sldMk cId="1816790958" sldId="259"/>
            <ac:graphicFrameMk id="5" creationId="{A782BEB4-1FF4-43AC-B3D7-F89EAACD0F52}"/>
          </ac:graphicFrameMkLst>
        </pc:graphicFrameChg>
      </pc:sldChg>
      <pc:sldChg chg="addSp delSp modSp new mod setBg">
        <pc:chgData name="Claudia Eder" userId="f27acf9c-e680-4003-b42f-a77165f34809" providerId="ADAL" clId="{CB447E05-C7CA-47E4-9536-613FE1AD095D}" dt="2021-11-17T20:17:30.752" v="2728" actId="26606"/>
        <pc:sldMkLst>
          <pc:docMk/>
          <pc:sldMk cId="1133297788" sldId="260"/>
        </pc:sldMkLst>
        <pc:spChg chg="mod">
          <ac:chgData name="Claudia Eder" userId="f27acf9c-e680-4003-b42f-a77165f34809" providerId="ADAL" clId="{CB447E05-C7CA-47E4-9536-613FE1AD095D}" dt="2021-11-17T20:17:30.752" v="2728" actId="26606"/>
          <ac:spMkLst>
            <pc:docMk/>
            <pc:sldMk cId="1133297788" sldId="260"/>
            <ac:spMk id="2" creationId="{EAB76F0A-A090-4199-9D49-A07F7A9A5116}"/>
          </ac:spMkLst>
        </pc:spChg>
        <pc:spChg chg="del mod">
          <ac:chgData name="Claudia Eder" userId="f27acf9c-e680-4003-b42f-a77165f34809" providerId="ADAL" clId="{CB447E05-C7CA-47E4-9536-613FE1AD095D}" dt="2021-11-17T20:17:30.752" v="2728" actId="26606"/>
          <ac:spMkLst>
            <pc:docMk/>
            <pc:sldMk cId="1133297788" sldId="260"/>
            <ac:spMk id="3" creationId="{042BD22B-8667-443F-8307-4C60D0674B16}"/>
          </ac:spMkLst>
        </pc:spChg>
        <pc:graphicFrameChg chg="add">
          <ac:chgData name="Claudia Eder" userId="f27acf9c-e680-4003-b42f-a77165f34809" providerId="ADAL" clId="{CB447E05-C7CA-47E4-9536-613FE1AD095D}" dt="2021-11-17T20:17:30.752" v="2728" actId="26606"/>
          <ac:graphicFrameMkLst>
            <pc:docMk/>
            <pc:sldMk cId="1133297788" sldId="260"/>
            <ac:graphicFrameMk id="5" creationId="{474BAE93-4789-47C3-8482-18AEC9745516}"/>
          </ac:graphicFrameMkLst>
        </pc:graphicFrameChg>
      </pc:sldChg>
      <pc:sldChg chg="addSp delSp modSp new mod">
        <pc:chgData name="Claudia Eder" userId="f27acf9c-e680-4003-b42f-a77165f34809" providerId="ADAL" clId="{CB447E05-C7CA-47E4-9536-613FE1AD095D}" dt="2021-11-17T20:17:59.254" v="2730" actId="26606"/>
        <pc:sldMkLst>
          <pc:docMk/>
          <pc:sldMk cId="1544482909" sldId="261"/>
        </pc:sldMkLst>
        <pc:spChg chg="mod">
          <ac:chgData name="Claudia Eder" userId="f27acf9c-e680-4003-b42f-a77165f34809" providerId="ADAL" clId="{CB447E05-C7CA-47E4-9536-613FE1AD095D}" dt="2021-11-17T20:16:37.377" v="2721"/>
          <ac:spMkLst>
            <pc:docMk/>
            <pc:sldMk cId="1544482909" sldId="261"/>
            <ac:spMk id="2" creationId="{00F64F18-5867-4C65-B39D-0D8210327CF6}"/>
          </ac:spMkLst>
        </pc:spChg>
        <pc:spChg chg="del mod">
          <ac:chgData name="Claudia Eder" userId="f27acf9c-e680-4003-b42f-a77165f34809" providerId="ADAL" clId="{CB447E05-C7CA-47E4-9536-613FE1AD095D}" dt="2021-11-17T20:17:59.254" v="2730" actId="26606"/>
          <ac:spMkLst>
            <pc:docMk/>
            <pc:sldMk cId="1544482909" sldId="261"/>
            <ac:spMk id="3" creationId="{C509CD37-7946-4EB5-AC5A-8C737A383282}"/>
          </ac:spMkLst>
        </pc:spChg>
        <pc:graphicFrameChg chg="add">
          <ac:chgData name="Claudia Eder" userId="f27acf9c-e680-4003-b42f-a77165f34809" providerId="ADAL" clId="{CB447E05-C7CA-47E4-9536-613FE1AD095D}" dt="2021-11-17T20:17:59.254" v="2730" actId="26606"/>
          <ac:graphicFrameMkLst>
            <pc:docMk/>
            <pc:sldMk cId="1544482909" sldId="261"/>
            <ac:graphicFrameMk id="5" creationId="{E2CBEE1C-BC3B-4639-B040-161E2B6B002B}"/>
          </ac:graphicFrameMkLst>
        </pc:graphicFrameChg>
      </pc:sldChg>
      <pc:sldChg chg="addSp delSp modSp new mod ord setBg modClrScheme setClrOvrMap chgLayout">
        <pc:chgData name="Claudia Eder" userId="f27acf9c-e680-4003-b42f-a77165f34809" providerId="ADAL" clId="{CB447E05-C7CA-47E4-9536-613FE1AD095D}" dt="2021-11-17T20:31:17.034" v="2738" actId="27614"/>
        <pc:sldMkLst>
          <pc:docMk/>
          <pc:sldMk cId="1786730501" sldId="262"/>
        </pc:sldMkLst>
        <pc:spChg chg="mod ord">
          <ac:chgData name="Claudia Eder" userId="f27acf9c-e680-4003-b42f-a77165f34809" providerId="ADAL" clId="{CB447E05-C7CA-47E4-9536-613FE1AD095D}" dt="2021-11-17T20:18:56.689" v="2737" actId="26606"/>
          <ac:spMkLst>
            <pc:docMk/>
            <pc:sldMk cId="1786730501" sldId="262"/>
            <ac:spMk id="2" creationId="{7120EED0-C926-4D97-8343-3217AA3A638C}"/>
          </ac:spMkLst>
        </pc:spChg>
        <pc:spChg chg="del mod">
          <ac:chgData name="Claudia Eder" userId="f27acf9c-e680-4003-b42f-a77165f34809" providerId="ADAL" clId="{CB447E05-C7CA-47E4-9536-613FE1AD095D}" dt="2021-11-17T20:03:41.846" v="1730" actId="22"/>
          <ac:spMkLst>
            <pc:docMk/>
            <pc:sldMk cId="1786730501" sldId="262"/>
            <ac:spMk id="3" creationId="{6E3CF6EB-9E3B-4A09-A391-1BD44C2AD318}"/>
          </ac:spMkLst>
        </pc:spChg>
        <pc:spChg chg="add del mod ord">
          <ac:chgData name="Claudia Eder" userId="f27acf9c-e680-4003-b42f-a77165f34809" providerId="ADAL" clId="{CB447E05-C7CA-47E4-9536-613FE1AD095D}" dt="2021-11-17T20:15:36.694" v="2705" actId="700"/>
          <ac:spMkLst>
            <pc:docMk/>
            <pc:sldMk cId="1786730501" sldId="262"/>
            <ac:spMk id="6" creationId="{9A3449A7-476D-48B5-8960-F653FCC329A4}"/>
          </ac:spMkLst>
        </pc:spChg>
        <pc:spChg chg="add del">
          <ac:chgData name="Claudia Eder" userId="f27acf9c-e680-4003-b42f-a77165f34809" providerId="ADAL" clId="{CB447E05-C7CA-47E4-9536-613FE1AD095D}" dt="2021-11-17T20:18:56.673" v="2736" actId="26606"/>
          <ac:spMkLst>
            <pc:docMk/>
            <pc:sldMk cId="1786730501" sldId="262"/>
            <ac:spMk id="14" creationId="{1F9A0C1C-8ABC-401B-8FE9-AC9327C4C587}"/>
          </ac:spMkLst>
        </pc:spChg>
        <pc:spChg chg="add del">
          <ac:chgData name="Claudia Eder" userId="f27acf9c-e680-4003-b42f-a77165f34809" providerId="ADAL" clId="{CB447E05-C7CA-47E4-9536-613FE1AD095D}" dt="2021-11-17T20:18:56.673" v="2736" actId="26606"/>
          <ac:spMkLst>
            <pc:docMk/>
            <pc:sldMk cId="1786730501" sldId="262"/>
            <ac:spMk id="16" creationId="{BA5783C3-2F96-40A7-A24F-30CB07AA3928}"/>
          </ac:spMkLst>
        </pc:spChg>
        <pc:spChg chg="add del">
          <ac:chgData name="Claudia Eder" userId="f27acf9c-e680-4003-b42f-a77165f34809" providerId="ADAL" clId="{CB447E05-C7CA-47E4-9536-613FE1AD095D}" dt="2021-11-17T20:18:56.673" v="2736" actId="26606"/>
          <ac:spMkLst>
            <pc:docMk/>
            <pc:sldMk cId="1786730501" sldId="262"/>
            <ac:spMk id="18" creationId="{A9D08DBA-0326-4C4E-ACFB-576F3ABDD2D0}"/>
          </ac:spMkLst>
        </pc:spChg>
        <pc:spChg chg="add">
          <ac:chgData name="Claudia Eder" userId="f27acf9c-e680-4003-b42f-a77165f34809" providerId="ADAL" clId="{CB447E05-C7CA-47E4-9536-613FE1AD095D}" dt="2021-11-17T20:18:56.689" v="2737" actId="26606"/>
          <ac:spMkLst>
            <pc:docMk/>
            <pc:sldMk cId="1786730501" sldId="262"/>
            <ac:spMk id="21" creationId="{1E954AF0-B5CC-4A16-ACDA-675B5694F2C8}"/>
          </ac:spMkLst>
        </pc:spChg>
        <pc:spChg chg="add">
          <ac:chgData name="Claudia Eder" userId="f27acf9c-e680-4003-b42f-a77165f34809" providerId="ADAL" clId="{CB447E05-C7CA-47E4-9536-613FE1AD095D}" dt="2021-11-17T20:18:56.689" v="2737" actId="26606"/>
          <ac:spMkLst>
            <pc:docMk/>
            <pc:sldMk cId="1786730501" sldId="262"/>
            <ac:spMk id="22" creationId="{325322DD-3792-4947-A96A-1B6D9D786960}"/>
          </ac:spMkLst>
        </pc:spChg>
        <pc:grpChg chg="add del">
          <ac:chgData name="Claudia Eder" userId="f27acf9c-e680-4003-b42f-a77165f34809" providerId="ADAL" clId="{CB447E05-C7CA-47E4-9536-613FE1AD095D}" dt="2021-11-17T20:18:56.673" v="2736" actId="26606"/>
          <ac:grpSpMkLst>
            <pc:docMk/>
            <pc:sldMk cId="1786730501" sldId="262"/>
            <ac:grpSpMk id="10" creationId="{449BC34D-9C23-4D6D-8213-1F471AF85B3F}"/>
          </ac:grpSpMkLst>
        </pc:grpChg>
        <pc:grpChg chg="add">
          <ac:chgData name="Claudia Eder" userId="f27acf9c-e680-4003-b42f-a77165f34809" providerId="ADAL" clId="{CB447E05-C7CA-47E4-9536-613FE1AD095D}" dt="2021-11-17T20:18:56.689" v="2737" actId="26606"/>
          <ac:grpSpMkLst>
            <pc:docMk/>
            <pc:sldMk cId="1786730501" sldId="262"/>
            <ac:grpSpMk id="20" creationId="{449BC34D-9C23-4D6D-8213-1F471AF85B3F}"/>
          </ac:grpSpMkLst>
        </pc:grpChg>
        <pc:picChg chg="add mod ord">
          <ac:chgData name="Claudia Eder" userId="f27acf9c-e680-4003-b42f-a77165f34809" providerId="ADAL" clId="{CB447E05-C7CA-47E4-9536-613FE1AD095D}" dt="2021-11-17T20:31:17.034" v="2738" actId="27614"/>
          <ac:picMkLst>
            <pc:docMk/>
            <pc:sldMk cId="1786730501" sldId="262"/>
            <ac:picMk id="5" creationId="{A5558130-C65A-40B8-84CA-CF42249051E0}"/>
          </ac:picMkLst>
        </pc:picChg>
      </pc:sldChg>
      <pc:sldChg chg="addSp modSp new mod setBg">
        <pc:chgData name="Claudia Eder" userId="f27acf9c-e680-4003-b42f-a77165f34809" providerId="ADAL" clId="{CB447E05-C7CA-47E4-9536-613FE1AD095D}" dt="2021-11-17T20:18:09.956" v="2731" actId="26606"/>
        <pc:sldMkLst>
          <pc:docMk/>
          <pc:sldMk cId="1502261295" sldId="263"/>
        </pc:sldMkLst>
        <pc:spChg chg="mod">
          <ac:chgData name="Claudia Eder" userId="f27acf9c-e680-4003-b42f-a77165f34809" providerId="ADAL" clId="{CB447E05-C7CA-47E4-9536-613FE1AD095D}" dt="2021-11-17T20:18:09.956" v="2731" actId="26606"/>
          <ac:spMkLst>
            <pc:docMk/>
            <pc:sldMk cId="1502261295" sldId="263"/>
            <ac:spMk id="2" creationId="{F1F3E150-2C24-4826-A33B-AC98ACA0641E}"/>
          </ac:spMkLst>
        </pc:spChg>
        <pc:spChg chg="mod">
          <ac:chgData name="Claudia Eder" userId="f27acf9c-e680-4003-b42f-a77165f34809" providerId="ADAL" clId="{CB447E05-C7CA-47E4-9536-613FE1AD095D}" dt="2021-11-17T20:18:09.956" v="2731" actId="26606"/>
          <ac:spMkLst>
            <pc:docMk/>
            <pc:sldMk cId="1502261295" sldId="263"/>
            <ac:spMk id="3" creationId="{1D833E55-B90D-4F1C-AC0C-0BD4AAF21655}"/>
          </ac:spMkLst>
        </pc:spChg>
        <pc:spChg chg="add">
          <ac:chgData name="Claudia Eder" userId="f27acf9c-e680-4003-b42f-a77165f34809" providerId="ADAL" clId="{CB447E05-C7CA-47E4-9536-613FE1AD095D}" dt="2021-11-17T20:18:09.956" v="2731" actId="26606"/>
          <ac:spMkLst>
            <pc:docMk/>
            <pc:sldMk cId="1502261295" sldId="263"/>
            <ac:spMk id="8" creationId="{3362DFFC-4DCC-48EE-B781-94D04B95F1E8}"/>
          </ac:spMkLst>
        </pc:spChg>
        <pc:spChg chg="add">
          <ac:chgData name="Claudia Eder" userId="f27acf9c-e680-4003-b42f-a77165f34809" providerId="ADAL" clId="{CB447E05-C7CA-47E4-9536-613FE1AD095D}" dt="2021-11-17T20:18:09.956" v="2731" actId="26606"/>
          <ac:spMkLst>
            <pc:docMk/>
            <pc:sldMk cId="1502261295" sldId="263"/>
            <ac:spMk id="10" creationId="{18B8B265-E68C-4B64-9238-781F0102C57B}"/>
          </ac:spMkLst>
        </pc:spChg>
      </pc:sldChg>
      <pc:sldChg chg="addSp modSp new mod setBg">
        <pc:chgData name="Claudia Eder" userId="f27acf9c-e680-4003-b42f-a77165f34809" providerId="ADAL" clId="{CB447E05-C7CA-47E4-9536-613FE1AD095D}" dt="2021-11-17T20:18:21.269" v="2732" actId="26606"/>
        <pc:sldMkLst>
          <pc:docMk/>
          <pc:sldMk cId="3464019416" sldId="264"/>
        </pc:sldMkLst>
        <pc:spChg chg="mod">
          <ac:chgData name="Claudia Eder" userId="f27acf9c-e680-4003-b42f-a77165f34809" providerId="ADAL" clId="{CB447E05-C7CA-47E4-9536-613FE1AD095D}" dt="2021-11-17T20:18:21.269" v="2732" actId="26606"/>
          <ac:spMkLst>
            <pc:docMk/>
            <pc:sldMk cId="3464019416" sldId="264"/>
            <ac:spMk id="2" creationId="{22FF1DEB-280E-4832-911E-706643A89F91}"/>
          </ac:spMkLst>
        </pc:spChg>
        <pc:spChg chg="mod">
          <ac:chgData name="Claudia Eder" userId="f27acf9c-e680-4003-b42f-a77165f34809" providerId="ADAL" clId="{CB447E05-C7CA-47E4-9536-613FE1AD095D}" dt="2021-11-17T20:18:21.269" v="2732" actId="26606"/>
          <ac:spMkLst>
            <pc:docMk/>
            <pc:sldMk cId="3464019416" sldId="264"/>
            <ac:spMk id="3" creationId="{93C3F744-BAAD-40EC-A3EE-4F4CC8CCF34E}"/>
          </ac:spMkLst>
        </pc:spChg>
        <pc:spChg chg="add">
          <ac:chgData name="Claudia Eder" userId="f27acf9c-e680-4003-b42f-a77165f34809" providerId="ADAL" clId="{CB447E05-C7CA-47E4-9536-613FE1AD095D}" dt="2021-11-17T20:18:21.269" v="2732" actId="26606"/>
          <ac:spMkLst>
            <pc:docMk/>
            <pc:sldMk cId="3464019416" sldId="264"/>
            <ac:spMk id="8" creationId="{3362DFFC-4DCC-48EE-B781-94D04B95F1E8}"/>
          </ac:spMkLst>
        </pc:spChg>
        <pc:spChg chg="add">
          <ac:chgData name="Claudia Eder" userId="f27acf9c-e680-4003-b42f-a77165f34809" providerId="ADAL" clId="{CB447E05-C7CA-47E4-9536-613FE1AD095D}" dt="2021-11-17T20:18:21.269" v="2732" actId="26606"/>
          <ac:spMkLst>
            <pc:docMk/>
            <pc:sldMk cId="3464019416" sldId="264"/>
            <ac:spMk id="10" creationId="{18B8B265-E68C-4B64-9238-781F0102C57B}"/>
          </ac:spMkLst>
        </pc:spChg>
      </pc:sldChg>
      <pc:sldChg chg="addSp modSp new mod setBg">
        <pc:chgData name="Claudia Eder" userId="f27acf9c-e680-4003-b42f-a77165f34809" providerId="ADAL" clId="{CB447E05-C7CA-47E4-9536-613FE1AD095D}" dt="2021-11-17T20:18:31.346" v="2733" actId="26606"/>
        <pc:sldMkLst>
          <pc:docMk/>
          <pc:sldMk cId="4080621463" sldId="265"/>
        </pc:sldMkLst>
        <pc:spChg chg="mod">
          <ac:chgData name="Claudia Eder" userId="f27acf9c-e680-4003-b42f-a77165f34809" providerId="ADAL" clId="{CB447E05-C7CA-47E4-9536-613FE1AD095D}" dt="2021-11-17T20:18:31.346" v="2733" actId="26606"/>
          <ac:spMkLst>
            <pc:docMk/>
            <pc:sldMk cId="4080621463" sldId="265"/>
            <ac:spMk id="2" creationId="{ECC9C94F-6D7A-4493-96A8-5685790EE811}"/>
          </ac:spMkLst>
        </pc:spChg>
        <pc:spChg chg="mod">
          <ac:chgData name="Claudia Eder" userId="f27acf9c-e680-4003-b42f-a77165f34809" providerId="ADAL" clId="{CB447E05-C7CA-47E4-9536-613FE1AD095D}" dt="2021-11-17T20:18:31.346" v="2733" actId="26606"/>
          <ac:spMkLst>
            <pc:docMk/>
            <pc:sldMk cId="4080621463" sldId="265"/>
            <ac:spMk id="3" creationId="{F1C5577B-3597-4210-88CE-2DB9D475B759}"/>
          </ac:spMkLst>
        </pc:spChg>
        <pc:spChg chg="add">
          <ac:chgData name="Claudia Eder" userId="f27acf9c-e680-4003-b42f-a77165f34809" providerId="ADAL" clId="{CB447E05-C7CA-47E4-9536-613FE1AD095D}" dt="2021-11-17T20:18:31.346" v="2733" actId="26606"/>
          <ac:spMkLst>
            <pc:docMk/>
            <pc:sldMk cId="4080621463" sldId="265"/>
            <ac:spMk id="8" creationId="{3362DFFC-4DCC-48EE-B781-94D04B95F1E8}"/>
          </ac:spMkLst>
        </pc:spChg>
        <pc:spChg chg="add">
          <ac:chgData name="Claudia Eder" userId="f27acf9c-e680-4003-b42f-a77165f34809" providerId="ADAL" clId="{CB447E05-C7CA-47E4-9536-613FE1AD095D}" dt="2021-11-17T20:18:31.346" v="2733" actId="26606"/>
          <ac:spMkLst>
            <pc:docMk/>
            <pc:sldMk cId="4080621463" sldId="265"/>
            <ac:spMk id="10" creationId="{18B8B265-E68C-4B64-9238-781F0102C57B}"/>
          </ac:spMkLst>
        </pc:spChg>
      </pc:sldChg>
      <pc:sldChg chg="addSp modSp new mod setBg">
        <pc:chgData name="Claudia Eder" userId="f27acf9c-e680-4003-b42f-a77165f34809" providerId="ADAL" clId="{CB447E05-C7CA-47E4-9536-613FE1AD095D}" dt="2021-11-17T20:18:35.896" v="2734" actId="26606"/>
        <pc:sldMkLst>
          <pc:docMk/>
          <pc:sldMk cId="1153575732" sldId="266"/>
        </pc:sldMkLst>
        <pc:spChg chg="mod">
          <ac:chgData name="Claudia Eder" userId="f27acf9c-e680-4003-b42f-a77165f34809" providerId="ADAL" clId="{CB447E05-C7CA-47E4-9536-613FE1AD095D}" dt="2021-11-17T20:18:35.896" v="2734" actId="26606"/>
          <ac:spMkLst>
            <pc:docMk/>
            <pc:sldMk cId="1153575732" sldId="266"/>
            <ac:spMk id="2" creationId="{A3007B82-689C-48F4-A14B-2CA3EBC061AA}"/>
          </ac:spMkLst>
        </pc:spChg>
        <pc:spChg chg="mod">
          <ac:chgData name="Claudia Eder" userId="f27acf9c-e680-4003-b42f-a77165f34809" providerId="ADAL" clId="{CB447E05-C7CA-47E4-9536-613FE1AD095D}" dt="2021-11-17T20:18:35.896" v="2734" actId="26606"/>
          <ac:spMkLst>
            <pc:docMk/>
            <pc:sldMk cId="1153575732" sldId="266"/>
            <ac:spMk id="3" creationId="{91C915DA-11B1-4AEE-B60B-AB5B267D70AE}"/>
          </ac:spMkLst>
        </pc:spChg>
        <pc:spChg chg="add">
          <ac:chgData name="Claudia Eder" userId="f27acf9c-e680-4003-b42f-a77165f34809" providerId="ADAL" clId="{CB447E05-C7CA-47E4-9536-613FE1AD095D}" dt="2021-11-17T20:18:35.896" v="2734" actId="26606"/>
          <ac:spMkLst>
            <pc:docMk/>
            <pc:sldMk cId="1153575732" sldId="266"/>
            <ac:spMk id="8" creationId="{3362DFFC-4DCC-48EE-B781-94D04B95F1E8}"/>
          </ac:spMkLst>
        </pc:spChg>
        <pc:spChg chg="add">
          <ac:chgData name="Claudia Eder" userId="f27acf9c-e680-4003-b42f-a77165f34809" providerId="ADAL" clId="{CB447E05-C7CA-47E4-9536-613FE1AD095D}" dt="2021-11-17T20:18:35.896" v="2734" actId="26606"/>
          <ac:spMkLst>
            <pc:docMk/>
            <pc:sldMk cId="1153575732" sldId="266"/>
            <ac:spMk id="10" creationId="{18B8B265-E68C-4B64-9238-781F0102C57B}"/>
          </ac:spMkLst>
        </pc:spChg>
      </pc:sldChg>
      <pc:sldChg chg="addSp modSp new mod setBg">
        <pc:chgData name="Claudia Eder" userId="f27acf9c-e680-4003-b42f-a77165f34809" providerId="ADAL" clId="{CB447E05-C7CA-47E4-9536-613FE1AD095D}" dt="2021-11-17T20:33:25.618" v="2768" actId="26606"/>
        <pc:sldMkLst>
          <pc:docMk/>
          <pc:sldMk cId="2453821694" sldId="267"/>
        </pc:sldMkLst>
        <pc:spChg chg="mod">
          <ac:chgData name="Claudia Eder" userId="f27acf9c-e680-4003-b42f-a77165f34809" providerId="ADAL" clId="{CB447E05-C7CA-47E4-9536-613FE1AD095D}" dt="2021-11-17T20:33:25.618" v="2768" actId="26606"/>
          <ac:spMkLst>
            <pc:docMk/>
            <pc:sldMk cId="2453821694" sldId="267"/>
            <ac:spMk id="2" creationId="{0BDFD7A0-538C-4D50-AD42-C9A0620BA576}"/>
          </ac:spMkLst>
        </pc:spChg>
        <pc:spChg chg="mod">
          <ac:chgData name="Claudia Eder" userId="f27acf9c-e680-4003-b42f-a77165f34809" providerId="ADAL" clId="{CB447E05-C7CA-47E4-9536-613FE1AD095D}" dt="2021-11-17T20:33:25.618" v="2768" actId="26606"/>
          <ac:spMkLst>
            <pc:docMk/>
            <pc:sldMk cId="2453821694" sldId="267"/>
            <ac:spMk id="3" creationId="{5E7C5F05-1047-4E7D-BC19-852C76D368B6}"/>
          </ac:spMkLst>
        </pc:spChg>
        <pc:spChg chg="add">
          <ac:chgData name="Claudia Eder" userId="f27acf9c-e680-4003-b42f-a77165f34809" providerId="ADAL" clId="{CB447E05-C7CA-47E4-9536-613FE1AD095D}" dt="2021-11-17T20:33:25.618" v="2768" actId="26606"/>
          <ac:spMkLst>
            <pc:docMk/>
            <pc:sldMk cId="2453821694" sldId="267"/>
            <ac:spMk id="14" creationId="{1F9A0C1C-8ABC-401B-8FE9-AC9327C4C587}"/>
          </ac:spMkLst>
        </pc:spChg>
        <pc:spChg chg="add">
          <ac:chgData name="Claudia Eder" userId="f27acf9c-e680-4003-b42f-a77165f34809" providerId="ADAL" clId="{CB447E05-C7CA-47E4-9536-613FE1AD095D}" dt="2021-11-17T20:33:25.618" v="2768" actId="26606"/>
          <ac:spMkLst>
            <pc:docMk/>
            <pc:sldMk cId="2453821694" sldId="267"/>
            <ac:spMk id="16" creationId="{BA5783C3-2F96-40A7-A24F-30CB07AA3928}"/>
          </ac:spMkLst>
        </pc:spChg>
        <pc:spChg chg="add">
          <ac:chgData name="Claudia Eder" userId="f27acf9c-e680-4003-b42f-a77165f34809" providerId="ADAL" clId="{CB447E05-C7CA-47E4-9536-613FE1AD095D}" dt="2021-11-17T20:33:25.618" v="2768" actId="26606"/>
          <ac:spMkLst>
            <pc:docMk/>
            <pc:sldMk cId="2453821694" sldId="267"/>
            <ac:spMk id="18" creationId="{A9D08DBA-0326-4C4E-ACFB-576F3ABDD2D0}"/>
          </ac:spMkLst>
        </pc:spChg>
        <pc:grpChg chg="add">
          <ac:chgData name="Claudia Eder" userId="f27acf9c-e680-4003-b42f-a77165f34809" providerId="ADAL" clId="{CB447E05-C7CA-47E4-9536-613FE1AD095D}" dt="2021-11-17T20:33:25.618" v="2768" actId="26606"/>
          <ac:grpSpMkLst>
            <pc:docMk/>
            <pc:sldMk cId="2453821694" sldId="267"/>
            <ac:grpSpMk id="10" creationId="{449BC34D-9C23-4D6D-8213-1F471AF85B3F}"/>
          </ac:grpSpMkLst>
        </pc:grpChg>
        <pc:picChg chg="add mod">
          <ac:chgData name="Claudia Eder" userId="f27acf9c-e680-4003-b42f-a77165f34809" providerId="ADAL" clId="{CB447E05-C7CA-47E4-9536-613FE1AD095D}" dt="2021-11-17T20:33:25.618" v="2768" actId="26606"/>
          <ac:picMkLst>
            <pc:docMk/>
            <pc:sldMk cId="2453821694" sldId="267"/>
            <ac:picMk id="5" creationId="{26F4750F-6C8E-487B-A9D4-63F9BA6BD491}"/>
          </ac:picMkLst>
        </pc:picChg>
      </pc:sldChg>
    </pc:docChg>
  </pc:docChgLst>
  <pc:docChgLst>
    <pc:chgData name="Claudia Eder" userId="f27acf9c-e680-4003-b42f-a77165f34809" providerId="ADAL" clId="{677961BF-3F78-4D2C-8470-93F4A3D8134D}"/>
    <pc:docChg chg="undo custSel addSld delSld modSld sldOrd">
      <pc:chgData name="Claudia Eder" userId="f27acf9c-e680-4003-b42f-a77165f34809" providerId="ADAL" clId="{677961BF-3F78-4D2C-8470-93F4A3D8134D}" dt="2022-02-08T15:09:00.312" v="1748" actId="1076"/>
      <pc:docMkLst>
        <pc:docMk/>
      </pc:docMkLst>
      <pc:sldChg chg="modSp">
        <pc:chgData name="Claudia Eder" userId="f27acf9c-e680-4003-b42f-a77165f34809" providerId="ADAL" clId="{677961BF-3F78-4D2C-8470-93F4A3D8134D}" dt="2021-11-24T08:07:37.507" v="14" actId="20577"/>
        <pc:sldMkLst>
          <pc:docMk/>
          <pc:sldMk cId="2518291462" sldId="256"/>
        </pc:sldMkLst>
        <pc:spChg chg="mod">
          <ac:chgData name="Claudia Eder" userId="f27acf9c-e680-4003-b42f-a77165f34809" providerId="ADAL" clId="{677961BF-3F78-4D2C-8470-93F4A3D8134D}" dt="2021-11-24T08:02:31.939" v="4" actId="20577"/>
          <ac:spMkLst>
            <pc:docMk/>
            <pc:sldMk cId="2518291462" sldId="256"/>
            <ac:spMk id="2" creationId="{0BC3A4F7-E33B-4106-BDF7-C5633D845CDB}"/>
          </ac:spMkLst>
        </pc:spChg>
        <pc:spChg chg="mod">
          <ac:chgData name="Claudia Eder" userId="f27acf9c-e680-4003-b42f-a77165f34809" providerId="ADAL" clId="{677961BF-3F78-4D2C-8470-93F4A3D8134D}" dt="2021-11-24T08:07:37.507" v="14" actId="20577"/>
          <ac:spMkLst>
            <pc:docMk/>
            <pc:sldMk cId="2518291462" sldId="256"/>
            <ac:spMk id="3" creationId="{149CDB76-9713-49AB-9DC8-13A98551F5A1}"/>
          </ac:spMkLst>
        </pc:spChg>
      </pc:sldChg>
      <pc:sldChg chg="del">
        <pc:chgData name="Claudia Eder" userId="f27acf9c-e680-4003-b42f-a77165f34809" providerId="ADAL" clId="{677961BF-3F78-4D2C-8470-93F4A3D8134D}" dt="2021-11-24T08:02:36.865" v="5" actId="47"/>
        <pc:sldMkLst>
          <pc:docMk/>
          <pc:sldMk cId="280600022" sldId="257"/>
        </pc:sldMkLst>
      </pc:sldChg>
      <pc:sldChg chg="del">
        <pc:chgData name="Claudia Eder" userId="f27acf9c-e680-4003-b42f-a77165f34809" providerId="ADAL" clId="{677961BF-3F78-4D2C-8470-93F4A3D8134D}" dt="2021-11-24T08:02:37.789" v="6" actId="47"/>
        <pc:sldMkLst>
          <pc:docMk/>
          <pc:sldMk cId="3036564635" sldId="258"/>
        </pc:sldMkLst>
      </pc:sldChg>
      <pc:sldChg chg="del">
        <pc:chgData name="Claudia Eder" userId="f27acf9c-e680-4003-b42f-a77165f34809" providerId="ADAL" clId="{677961BF-3F78-4D2C-8470-93F4A3D8134D}" dt="2021-11-24T08:02:39.925" v="8" actId="47"/>
        <pc:sldMkLst>
          <pc:docMk/>
          <pc:sldMk cId="1816790958" sldId="259"/>
        </pc:sldMkLst>
      </pc:sldChg>
      <pc:sldChg chg="del">
        <pc:chgData name="Claudia Eder" userId="f27acf9c-e680-4003-b42f-a77165f34809" providerId="ADAL" clId="{677961BF-3F78-4D2C-8470-93F4A3D8134D}" dt="2021-11-24T08:02:38.853" v="7" actId="47"/>
        <pc:sldMkLst>
          <pc:docMk/>
          <pc:sldMk cId="1133297788" sldId="260"/>
        </pc:sldMkLst>
      </pc:sldChg>
      <pc:sldChg chg="addSp modSp mod">
        <pc:chgData name="Claudia Eder" userId="f27acf9c-e680-4003-b42f-a77165f34809" providerId="ADAL" clId="{677961BF-3F78-4D2C-8470-93F4A3D8134D}" dt="2022-02-08T15:08:21.904" v="1740" actId="1076"/>
        <pc:sldMkLst>
          <pc:docMk/>
          <pc:sldMk cId="1502261295" sldId="263"/>
        </pc:sldMkLst>
        <pc:picChg chg="add mod">
          <ac:chgData name="Claudia Eder" userId="f27acf9c-e680-4003-b42f-a77165f34809" providerId="ADAL" clId="{677961BF-3F78-4D2C-8470-93F4A3D8134D}" dt="2022-02-08T15:08:21.904" v="1740" actId="1076"/>
          <ac:picMkLst>
            <pc:docMk/>
            <pc:sldMk cId="1502261295" sldId="263"/>
            <ac:picMk id="6" creationId="{306067A9-36F2-4538-A07D-71D5CE18920E}"/>
          </ac:picMkLst>
        </pc:picChg>
      </pc:sldChg>
      <pc:sldChg chg="addSp modSp mod">
        <pc:chgData name="Claudia Eder" userId="f27acf9c-e680-4003-b42f-a77165f34809" providerId="ADAL" clId="{677961BF-3F78-4D2C-8470-93F4A3D8134D}" dt="2022-02-08T15:08:28.674" v="1742" actId="1076"/>
        <pc:sldMkLst>
          <pc:docMk/>
          <pc:sldMk cId="3464019416" sldId="264"/>
        </pc:sldMkLst>
        <pc:picChg chg="add mod">
          <ac:chgData name="Claudia Eder" userId="f27acf9c-e680-4003-b42f-a77165f34809" providerId="ADAL" clId="{677961BF-3F78-4D2C-8470-93F4A3D8134D}" dt="2022-02-08T15:08:28.674" v="1742" actId="1076"/>
          <ac:picMkLst>
            <pc:docMk/>
            <pc:sldMk cId="3464019416" sldId="264"/>
            <ac:picMk id="6" creationId="{306067A9-36F2-4538-A07D-71D5CE18920E}"/>
          </ac:picMkLst>
        </pc:picChg>
      </pc:sldChg>
      <pc:sldChg chg="addSp modSp mod">
        <pc:chgData name="Claudia Eder" userId="f27acf9c-e680-4003-b42f-a77165f34809" providerId="ADAL" clId="{677961BF-3F78-4D2C-8470-93F4A3D8134D}" dt="2022-02-08T15:08:37.215" v="1744" actId="1076"/>
        <pc:sldMkLst>
          <pc:docMk/>
          <pc:sldMk cId="4080621463" sldId="265"/>
        </pc:sldMkLst>
        <pc:picChg chg="add mod">
          <ac:chgData name="Claudia Eder" userId="f27acf9c-e680-4003-b42f-a77165f34809" providerId="ADAL" clId="{677961BF-3F78-4D2C-8470-93F4A3D8134D}" dt="2022-02-08T15:08:37.215" v="1744" actId="1076"/>
          <ac:picMkLst>
            <pc:docMk/>
            <pc:sldMk cId="4080621463" sldId="265"/>
            <ac:picMk id="6" creationId="{306067A9-36F2-4538-A07D-71D5CE18920E}"/>
          </ac:picMkLst>
        </pc:picChg>
      </pc:sldChg>
      <pc:sldChg chg="addSp modSp mod">
        <pc:chgData name="Claudia Eder" userId="f27acf9c-e680-4003-b42f-a77165f34809" providerId="ADAL" clId="{677961BF-3F78-4D2C-8470-93F4A3D8134D}" dt="2022-02-08T15:08:44.600" v="1746" actId="1076"/>
        <pc:sldMkLst>
          <pc:docMk/>
          <pc:sldMk cId="1153575732" sldId="266"/>
        </pc:sldMkLst>
        <pc:picChg chg="add mod">
          <ac:chgData name="Claudia Eder" userId="f27acf9c-e680-4003-b42f-a77165f34809" providerId="ADAL" clId="{677961BF-3F78-4D2C-8470-93F4A3D8134D}" dt="2022-02-08T15:08:44.600" v="1746" actId="1076"/>
          <ac:picMkLst>
            <pc:docMk/>
            <pc:sldMk cId="1153575732" sldId="266"/>
            <ac:picMk id="6" creationId="{306067A9-36F2-4538-A07D-71D5CE18920E}"/>
          </ac:picMkLst>
        </pc:picChg>
      </pc:sldChg>
      <pc:sldChg chg="modSp del mod">
        <pc:chgData name="Claudia Eder" userId="f27acf9c-e680-4003-b42f-a77165f34809" providerId="ADAL" clId="{677961BF-3F78-4D2C-8470-93F4A3D8134D}" dt="2021-11-24T08:24:30.914" v="1280" actId="47"/>
        <pc:sldMkLst>
          <pc:docMk/>
          <pc:sldMk cId="2453821694" sldId="267"/>
        </pc:sldMkLst>
        <pc:spChg chg="mod">
          <ac:chgData name="Claudia Eder" userId="f27acf9c-e680-4003-b42f-a77165f34809" providerId="ADAL" clId="{677961BF-3F78-4D2C-8470-93F4A3D8134D}" dt="2021-11-24T08:24:22.032" v="1279" actId="20577"/>
          <ac:spMkLst>
            <pc:docMk/>
            <pc:sldMk cId="2453821694" sldId="267"/>
            <ac:spMk id="2" creationId="{0BDFD7A0-538C-4D50-AD42-C9A0620BA576}"/>
          </ac:spMkLst>
        </pc:spChg>
      </pc:sldChg>
      <pc:sldChg chg="addSp delSp modSp new mod setBg">
        <pc:chgData name="Claudia Eder" userId="f27acf9c-e680-4003-b42f-a77165f34809" providerId="ADAL" clId="{677961BF-3F78-4D2C-8470-93F4A3D8134D}" dt="2021-11-24T08:16:15.575" v="558" actId="20577"/>
        <pc:sldMkLst>
          <pc:docMk/>
          <pc:sldMk cId="1350978624" sldId="268"/>
        </pc:sldMkLst>
        <pc:spChg chg="mod">
          <ac:chgData name="Claudia Eder" userId="f27acf9c-e680-4003-b42f-a77165f34809" providerId="ADAL" clId="{677961BF-3F78-4D2C-8470-93F4A3D8134D}" dt="2021-11-24T08:15:11.479" v="409" actId="26606"/>
          <ac:spMkLst>
            <pc:docMk/>
            <pc:sldMk cId="1350978624" sldId="268"/>
            <ac:spMk id="2" creationId="{BA6D3374-C51D-4994-86F2-8434E4209BCA}"/>
          </ac:spMkLst>
        </pc:spChg>
        <pc:spChg chg="mod">
          <ac:chgData name="Claudia Eder" userId="f27acf9c-e680-4003-b42f-a77165f34809" providerId="ADAL" clId="{677961BF-3F78-4D2C-8470-93F4A3D8134D}" dt="2021-11-24T08:16:15.575" v="558" actId="20577"/>
          <ac:spMkLst>
            <pc:docMk/>
            <pc:sldMk cId="1350978624" sldId="268"/>
            <ac:spMk id="3" creationId="{055F627C-DBBC-4EC9-A5E0-1945B5E58621}"/>
          </ac:spMkLst>
        </pc:spChg>
        <pc:spChg chg="add">
          <ac:chgData name="Claudia Eder" userId="f27acf9c-e680-4003-b42f-a77165f34809" providerId="ADAL" clId="{677961BF-3F78-4D2C-8470-93F4A3D8134D}" dt="2021-11-24T08:15:11.479" v="409" actId="26606"/>
          <ac:spMkLst>
            <pc:docMk/>
            <pc:sldMk cId="1350978624" sldId="268"/>
            <ac:spMk id="14" creationId="{1F9A0C1C-8ABC-401B-8FE9-AC9327C4C587}"/>
          </ac:spMkLst>
        </pc:spChg>
        <pc:spChg chg="add">
          <ac:chgData name="Claudia Eder" userId="f27acf9c-e680-4003-b42f-a77165f34809" providerId="ADAL" clId="{677961BF-3F78-4D2C-8470-93F4A3D8134D}" dt="2021-11-24T08:15:11.479" v="409" actId="26606"/>
          <ac:spMkLst>
            <pc:docMk/>
            <pc:sldMk cId="1350978624" sldId="268"/>
            <ac:spMk id="16" creationId="{BA5783C3-2F96-40A7-A24F-30CB07AA3928}"/>
          </ac:spMkLst>
        </pc:spChg>
        <pc:spChg chg="add">
          <ac:chgData name="Claudia Eder" userId="f27acf9c-e680-4003-b42f-a77165f34809" providerId="ADAL" clId="{677961BF-3F78-4D2C-8470-93F4A3D8134D}" dt="2021-11-24T08:15:11.479" v="409" actId="26606"/>
          <ac:spMkLst>
            <pc:docMk/>
            <pc:sldMk cId="1350978624" sldId="268"/>
            <ac:spMk id="18" creationId="{A9D08DBA-0326-4C4E-ACFB-576F3ABDD2D0}"/>
          </ac:spMkLst>
        </pc:spChg>
        <pc:grpChg chg="add">
          <ac:chgData name="Claudia Eder" userId="f27acf9c-e680-4003-b42f-a77165f34809" providerId="ADAL" clId="{677961BF-3F78-4D2C-8470-93F4A3D8134D}" dt="2021-11-24T08:15:11.479" v="409" actId="26606"/>
          <ac:grpSpMkLst>
            <pc:docMk/>
            <pc:sldMk cId="1350978624" sldId="268"/>
            <ac:grpSpMk id="10" creationId="{449BC34D-9C23-4D6D-8213-1F471AF85B3F}"/>
          </ac:grpSpMkLst>
        </pc:grpChg>
        <pc:graphicFrameChg chg="add del">
          <ac:chgData name="Claudia Eder" userId="f27acf9c-e680-4003-b42f-a77165f34809" providerId="ADAL" clId="{677961BF-3F78-4D2C-8470-93F4A3D8134D}" dt="2021-11-24T08:11:50.061" v="238" actId="3680"/>
          <ac:graphicFrameMkLst>
            <pc:docMk/>
            <pc:sldMk cId="1350978624" sldId="268"/>
            <ac:graphicFrameMk id="4" creationId="{295C75E0-4D05-4AF8-8950-B7D3F8099206}"/>
          </ac:graphicFrameMkLst>
        </pc:graphicFrameChg>
        <pc:graphicFrameChg chg="add mod modGraphic">
          <ac:chgData name="Claudia Eder" userId="f27acf9c-e680-4003-b42f-a77165f34809" providerId="ADAL" clId="{677961BF-3F78-4D2C-8470-93F4A3D8134D}" dt="2021-11-24T08:15:11.479" v="409" actId="26606"/>
          <ac:graphicFrameMkLst>
            <pc:docMk/>
            <pc:sldMk cId="1350978624" sldId="268"/>
            <ac:graphicFrameMk id="5" creationId="{71FF5EE8-7BC2-4BA5-9288-F9BE028562A5}"/>
          </ac:graphicFrameMkLst>
        </pc:graphicFrameChg>
      </pc:sldChg>
      <pc:sldChg chg="addSp delSp modSp new mod setBg">
        <pc:chgData name="Claudia Eder" userId="f27acf9c-e680-4003-b42f-a77165f34809" providerId="ADAL" clId="{677961BF-3F78-4D2C-8470-93F4A3D8134D}" dt="2021-11-24T08:20:04.050" v="849" actId="26606"/>
        <pc:sldMkLst>
          <pc:docMk/>
          <pc:sldMk cId="1721312356" sldId="269"/>
        </pc:sldMkLst>
        <pc:spChg chg="mod">
          <ac:chgData name="Claudia Eder" userId="f27acf9c-e680-4003-b42f-a77165f34809" providerId="ADAL" clId="{677961BF-3F78-4D2C-8470-93F4A3D8134D}" dt="2021-11-24T08:20:04.050" v="849" actId="26606"/>
          <ac:spMkLst>
            <pc:docMk/>
            <pc:sldMk cId="1721312356" sldId="269"/>
            <ac:spMk id="2" creationId="{8ACB7E70-148C-4D23-B433-ED476AD6B59A}"/>
          </ac:spMkLst>
        </pc:spChg>
        <pc:spChg chg="add del mod">
          <ac:chgData name="Claudia Eder" userId="f27acf9c-e680-4003-b42f-a77165f34809" providerId="ADAL" clId="{677961BF-3F78-4D2C-8470-93F4A3D8134D}" dt="2021-11-24T08:20:04.050" v="849" actId="26606"/>
          <ac:spMkLst>
            <pc:docMk/>
            <pc:sldMk cId="1721312356" sldId="269"/>
            <ac:spMk id="3" creationId="{63E8C52A-76AA-476C-A0EB-0D457DBB967C}"/>
          </ac:spMkLst>
        </pc:spChg>
        <pc:spChg chg="add del">
          <ac:chgData name="Claudia Eder" userId="f27acf9c-e680-4003-b42f-a77165f34809" providerId="ADAL" clId="{677961BF-3F78-4D2C-8470-93F4A3D8134D}" dt="2021-11-24T08:20:04.034" v="848" actId="26606"/>
          <ac:spMkLst>
            <pc:docMk/>
            <pc:sldMk cId="1721312356" sldId="269"/>
            <ac:spMk id="9" creationId="{30BC9609-A8AF-411F-A9E0-C3B93C8945CA}"/>
          </ac:spMkLst>
        </pc:spChg>
        <pc:spChg chg="add">
          <ac:chgData name="Claudia Eder" userId="f27acf9c-e680-4003-b42f-a77165f34809" providerId="ADAL" clId="{677961BF-3F78-4D2C-8470-93F4A3D8134D}" dt="2021-11-24T08:20:04.050" v="849" actId="26606"/>
          <ac:spMkLst>
            <pc:docMk/>
            <pc:sldMk cId="1721312356" sldId="269"/>
            <ac:spMk id="11" creationId="{FBEA8A33-C0D0-416D-8359-724B8828C7C3}"/>
          </ac:spMkLst>
        </pc:spChg>
        <pc:spChg chg="add">
          <ac:chgData name="Claudia Eder" userId="f27acf9c-e680-4003-b42f-a77165f34809" providerId="ADAL" clId="{677961BF-3F78-4D2C-8470-93F4A3D8134D}" dt="2021-11-24T08:20:04.050" v="849" actId="26606"/>
          <ac:spMkLst>
            <pc:docMk/>
            <pc:sldMk cId="1721312356" sldId="269"/>
            <ac:spMk id="12" creationId="{961D8973-EAA9-459A-AF59-BBB4233D6C78}"/>
          </ac:spMkLst>
        </pc:spChg>
        <pc:spChg chg="add">
          <ac:chgData name="Claudia Eder" userId="f27acf9c-e680-4003-b42f-a77165f34809" providerId="ADAL" clId="{677961BF-3F78-4D2C-8470-93F4A3D8134D}" dt="2021-11-24T08:20:04.050" v="849" actId="26606"/>
          <ac:spMkLst>
            <pc:docMk/>
            <pc:sldMk cId="1721312356" sldId="269"/>
            <ac:spMk id="13" creationId="{63E8C52A-76AA-476C-A0EB-0D457DBB967C}"/>
          </ac:spMkLst>
        </pc:spChg>
        <pc:graphicFrameChg chg="add del">
          <ac:chgData name="Claudia Eder" userId="f27acf9c-e680-4003-b42f-a77165f34809" providerId="ADAL" clId="{677961BF-3F78-4D2C-8470-93F4A3D8134D}" dt="2021-11-24T08:20:04.034" v="848" actId="26606"/>
          <ac:graphicFrameMkLst>
            <pc:docMk/>
            <pc:sldMk cId="1721312356" sldId="269"/>
            <ac:graphicFrameMk id="5" creationId="{51F39269-EBFC-4666-88D0-D2FC13FAF5D9}"/>
          </ac:graphicFrameMkLst>
        </pc:graphicFrameChg>
        <pc:picChg chg="add">
          <ac:chgData name="Claudia Eder" userId="f27acf9c-e680-4003-b42f-a77165f34809" providerId="ADAL" clId="{677961BF-3F78-4D2C-8470-93F4A3D8134D}" dt="2021-11-24T08:20:04.050" v="849" actId="26606"/>
          <ac:picMkLst>
            <pc:docMk/>
            <pc:sldMk cId="1721312356" sldId="269"/>
            <ac:picMk id="14" creationId="{6DA88322-D6AD-4915-B85C-115D75848C33}"/>
          </ac:picMkLst>
        </pc:picChg>
      </pc:sldChg>
      <pc:sldChg chg="addSp modSp new mod">
        <pc:chgData name="Claudia Eder" userId="f27acf9c-e680-4003-b42f-a77165f34809" providerId="ADAL" clId="{677961BF-3F78-4D2C-8470-93F4A3D8134D}" dt="2022-02-08T15:09:00.312" v="1748" actId="1076"/>
        <pc:sldMkLst>
          <pc:docMk/>
          <pc:sldMk cId="1627114603" sldId="270"/>
        </pc:sldMkLst>
        <pc:spChg chg="mod">
          <ac:chgData name="Claudia Eder" userId="f27acf9c-e680-4003-b42f-a77165f34809" providerId="ADAL" clId="{677961BF-3F78-4D2C-8470-93F4A3D8134D}" dt="2021-11-24T08:20:37.689" v="869" actId="20577"/>
          <ac:spMkLst>
            <pc:docMk/>
            <pc:sldMk cId="1627114603" sldId="270"/>
            <ac:spMk id="2" creationId="{9BFA4684-DE9A-4E59-8E77-BAC94E5B65BA}"/>
          </ac:spMkLst>
        </pc:spChg>
        <pc:spChg chg="mod">
          <ac:chgData name="Claudia Eder" userId="f27acf9c-e680-4003-b42f-a77165f34809" providerId="ADAL" clId="{677961BF-3F78-4D2C-8470-93F4A3D8134D}" dt="2021-11-24T08:24:59.358" v="1332" actId="20577"/>
          <ac:spMkLst>
            <pc:docMk/>
            <pc:sldMk cId="1627114603" sldId="270"/>
            <ac:spMk id="3" creationId="{004F7383-1850-4FFE-A5E9-D64718B36691}"/>
          </ac:spMkLst>
        </pc:spChg>
        <pc:picChg chg="add mod">
          <ac:chgData name="Claudia Eder" userId="f27acf9c-e680-4003-b42f-a77165f34809" providerId="ADAL" clId="{677961BF-3F78-4D2C-8470-93F4A3D8134D}" dt="2022-02-08T15:09:00.312" v="1748" actId="1076"/>
          <ac:picMkLst>
            <pc:docMk/>
            <pc:sldMk cId="1627114603" sldId="270"/>
            <ac:picMk id="4" creationId="{306067A9-36F2-4538-A07D-71D5CE18920E}"/>
          </ac:picMkLst>
        </pc:picChg>
      </pc:sldChg>
      <pc:sldChg chg="modSp new mod">
        <pc:chgData name="Claudia Eder" userId="f27acf9c-e680-4003-b42f-a77165f34809" providerId="ADAL" clId="{677961BF-3F78-4D2C-8470-93F4A3D8134D}" dt="2021-11-24T08:23:58.217" v="1273" actId="20577"/>
        <pc:sldMkLst>
          <pc:docMk/>
          <pc:sldMk cId="3714802965" sldId="271"/>
        </pc:sldMkLst>
        <pc:spChg chg="mod">
          <ac:chgData name="Claudia Eder" userId="f27acf9c-e680-4003-b42f-a77165f34809" providerId="ADAL" clId="{677961BF-3F78-4D2C-8470-93F4A3D8134D}" dt="2021-11-24T08:23:21.819" v="1143" actId="20577"/>
          <ac:spMkLst>
            <pc:docMk/>
            <pc:sldMk cId="3714802965" sldId="271"/>
            <ac:spMk id="2" creationId="{2B9B94DD-3CF0-49C0-A88C-1B856D6D52B9}"/>
          </ac:spMkLst>
        </pc:spChg>
        <pc:spChg chg="mod">
          <ac:chgData name="Claudia Eder" userId="f27acf9c-e680-4003-b42f-a77165f34809" providerId="ADAL" clId="{677961BF-3F78-4D2C-8470-93F4A3D8134D}" dt="2021-11-24T08:23:58.217" v="1273" actId="20577"/>
          <ac:spMkLst>
            <pc:docMk/>
            <pc:sldMk cId="3714802965" sldId="271"/>
            <ac:spMk id="3" creationId="{4F171E38-4430-4059-B534-6B34AEC0B7D4}"/>
          </ac:spMkLst>
        </pc:spChg>
      </pc:sldChg>
      <pc:sldChg chg="modSp add mod ord">
        <pc:chgData name="Claudia Eder" userId="f27acf9c-e680-4003-b42f-a77165f34809" providerId="ADAL" clId="{677961BF-3F78-4D2C-8470-93F4A3D8134D}" dt="2021-11-24T08:28:46.028" v="1616" actId="20577"/>
        <pc:sldMkLst>
          <pc:docMk/>
          <pc:sldMk cId="32674165" sldId="272"/>
        </pc:sldMkLst>
        <pc:spChg chg="mod">
          <ac:chgData name="Claudia Eder" userId="f27acf9c-e680-4003-b42f-a77165f34809" providerId="ADAL" clId="{677961BF-3F78-4D2C-8470-93F4A3D8134D}" dt="2021-11-24T08:28:46.028" v="1616" actId="20577"/>
          <ac:spMkLst>
            <pc:docMk/>
            <pc:sldMk cId="32674165" sldId="272"/>
            <ac:spMk id="3" creationId="{5E7C5F05-1047-4E7D-BC19-852C76D368B6}"/>
          </ac:spMkLst>
        </pc:spChg>
      </pc:sldChg>
      <pc:sldChg chg="addSp modSp new mod setBg">
        <pc:chgData name="Claudia Eder" userId="f27acf9c-e680-4003-b42f-a77165f34809" providerId="ADAL" clId="{677961BF-3F78-4D2C-8470-93F4A3D8134D}" dt="2021-11-24T08:27:30.096" v="1463" actId="26606"/>
        <pc:sldMkLst>
          <pc:docMk/>
          <pc:sldMk cId="1619112361" sldId="273"/>
        </pc:sldMkLst>
        <pc:spChg chg="mod">
          <ac:chgData name="Claudia Eder" userId="f27acf9c-e680-4003-b42f-a77165f34809" providerId="ADAL" clId="{677961BF-3F78-4D2C-8470-93F4A3D8134D}" dt="2021-11-24T08:27:30.096" v="1463" actId="26606"/>
          <ac:spMkLst>
            <pc:docMk/>
            <pc:sldMk cId="1619112361" sldId="273"/>
            <ac:spMk id="2" creationId="{4D39C4D1-6847-438E-9A10-DB4EE71AAF0B}"/>
          </ac:spMkLst>
        </pc:spChg>
        <pc:spChg chg="mod">
          <ac:chgData name="Claudia Eder" userId="f27acf9c-e680-4003-b42f-a77165f34809" providerId="ADAL" clId="{677961BF-3F78-4D2C-8470-93F4A3D8134D}" dt="2021-11-24T08:27:30.096" v="1463" actId="26606"/>
          <ac:spMkLst>
            <pc:docMk/>
            <pc:sldMk cId="1619112361" sldId="273"/>
            <ac:spMk id="3" creationId="{985F355A-E9E8-4259-9E81-DBC3968874A5}"/>
          </ac:spMkLst>
        </pc:spChg>
        <pc:spChg chg="add">
          <ac:chgData name="Claudia Eder" userId="f27acf9c-e680-4003-b42f-a77165f34809" providerId="ADAL" clId="{677961BF-3F78-4D2C-8470-93F4A3D8134D}" dt="2021-11-24T08:27:30.096" v="1463" actId="26606"/>
          <ac:spMkLst>
            <pc:docMk/>
            <pc:sldMk cId="1619112361" sldId="273"/>
            <ac:spMk id="12" creationId="{9A204626-2220-4678-A939-FD94EA7B5362}"/>
          </ac:spMkLst>
        </pc:spChg>
        <pc:spChg chg="add">
          <ac:chgData name="Claudia Eder" userId="f27acf9c-e680-4003-b42f-a77165f34809" providerId="ADAL" clId="{677961BF-3F78-4D2C-8470-93F4A3D8134D}" dt="2021-11-24T08:27:30.096" v="1463" actId="26606"/>
          <ac:spMkLst>
            <pc:docMk/>
            <pc:sldMk cId="1619112361" sldId="273"/>
            <ac:spMk id="14" creationId="{EB97D8A6-1C5A-42B6-AE78-F3D0F9BDF024}"/>
          </ac:spMkLst>
        </pc:spChg>
        <pc:picChg chg="add mod">
          <ac:chgData name="Claudia Eder" userId="f27acf9c-e680-4003-b42f-a77165f34809" providerId="ADAL" clId="{677961BF-3F78-4D2C-8470-93F4A3D8134D}" dt="2021-11-24T08:27:30.096" v="1463" actId="26606"/>
          <ac:picMkLst>
            <pc:docMk/>
            <pc:sldMk cId="1619112361" sldId="273"/>
            <ac:picMk id="7" creationId="{57A914CA-8737-4741-AE6D-F9EC236E3A6A}"/>
          </ac:picMkLst>
        </pc:picChg>
      </pc:sldChg>
      <pc:sldChg chg="new del">
        <pc:chgData name="Claudia Eder" userId="f27acf9c-e680-4003-b42f-a77165f34809" providerId="ADAL" clId="{677961BF-3F78-4D2C-8470-93F4A3D8134D}" dt="2021-11-24T08:28:21.908" v="1584" actId="47"/>
        <pc:sldMkLst>
          <pc:docMk/>
          <pc:sldMk cId="1769228446" sldId="274"/>
        </pc:sldMkLst>
      </pc:sldChg>
      <pc:sldChg chg="addSp delSp modSp add mod">
        <pc:chgData name="Claudia Eder" userId="f27acf9c-e680-4003-b42f-a77165f34809" providerId="ADAL" clId="{677961BF-3F78-4D2C-8470-93F4A3D8134D}" dt="2021-11-24T08:28:33.307" v="1587" actId="26606"/>
        <pc:sldMkLst>
          <pc:docMk/>
          <pc:sldMk cId="471477229" sldId="275"/>
        </pc:sldMkLst>
        <pc:spChg chg="mod">
          <ac:chgData name="Claudia Eder" userId="f27acf9c-e680-4003-b42f-a77165f34809" providerId="ADAL" clId="{677961BF-3F78-4D2C-8470-93F4A3D8134D}" dt="2021-11-24T08:28:33.307" v="1587" actId="26606"/>
          <ac:spMkLst>
            <pc:docMk/>
            <pc:sldMk cId="471477229" sldId="275"/>
            <ac:spMk id="2" creationId="{4D39C4D1-6847-438E-9A10-DB4EE71AAF0B}"/>
          </ac:spMkLst>
        </pc:spChg>
        <pc:spChg chg="mod ord">
          <ac:chgData name="Claudia Eder" userId="f27acf9c-e680-4003-b42f-a77165f34809" providerId="ADAL" clId="{677961BF-3F78-4D2C-8470-93F4A3D8134D}" dt="2021-11-24T08:28:33.307" v="1587" actId="26606"/>
          <ac:spMkLst>
            <pc:docMk/>
            <pc:sldMk cId="471477229" sldId="275"/>
            <ac:spMk id="3" creationId="{985F355A-E9E8-4259-9E81-DBC3968874A5}"/>
          </ac:spMkLst>
        </pc:spChg>
        <pc:spChg chg="add del">
          <ac:chgData name="Claudia Eder" userId="f27acf9c-e680-4003-b42f-a77165f34809" providerId="ADAL" clId="{677961BF-3F78-4D2C-8470-93F4A3D8134D}" dt="2021-11-24T08:28:33.291" v="1586" actId="26606"/>
          <ac:spMkLst>
            <pc:docMk/>
            <pc:sldMk cId="471477229" sldId="275"/>
            <ac:spMk id="12" creationId="{A1F7F14B-ED51-4057-8897-4FC72CA2B979}"/>
          </ac:spMkLst>
        </pc:spChg>
        <pc:spChg chg="add del">
          <ac:chgData name="Claudia Eder" userId="f27acf9c-e680-4003-b42f-a77165f34809" providerId="ADAL" clId="{677961BF-3F78-4D2C-8470-93F4A3D8134D}" dt="2021-11-24T08:28:33.291" v="1586" actId="26606"/>
          <ac:spMkLst>
            <pc:docMk/>
            <pc:sldMk cId="471477229" sldId="275"/>
            <ac:spMk id="14" creationId="{09CB4F78-37FA-4A6C-B624-E7F7D6916812}"/>
          </ac:spMkLst>
        </pc:spChg>
        <pc:spChg chg="add">
          <ac:chgData name="Claudia Eder" userId="f27acf9c-e680-4003-b42f-a77165f34809" providerId="ADAL" clId="{677961BF-3F78-4D2C-8470-93F4A3D8134D}" dt="2021-11-24T08:28:33.307" v="1587" actId="26606"/>
          <ac:spMkLst>
            <pc:docMk/>
            <pc:sldMk cId="471477229" sldId="275"/>
            <ac:spMk id="16" creationId="{A93D97C6-63EF-4CA6-B01D-25E2772DC9EF}"/>
          </ac:spMkLst>
        </pc:spChg>
        <pc:spChg chg="add">
          <ac:chgData name="Claudia Eder" userId="f27acf9c-e680-4003-b42f-a77165f34809" providerId="ADAL" clId="{677961BF-3F78-4D2C-8470-93F4A3D8134D}" dt="2021-11-24T08:28:33.307" v="1587" actId="26606"/>
          <ac:spMkLst>
            <pc:docMk/>
            <pc:sldMk cId="471477229" sldId="275"/>
            <ac:spMk id="17" creationId="{5DA4A40B-EDCE-42FC-B189-AEFB4F82E818}"/>
          </ac:spMkLst>
        </pc:spChg>
        <pc:picChg chg="mod">
          <ac:chgData name="Claudia Eder" userId="f27acf9c-e680-4003-b42f-a77165f34809" providerId="ADAL" clId="{677961BF-3F78-4D2C-8470-93F4A3D8134D}" dt="2021-11-24T08:28:33.307" v="1587" actId="26606"/>
          <ac:picMkLst>
            <pc:docMk/>
            <pc:sldMk cId="471477229" sldId="275"/>
            <ac:picMk id="7" creationId="{57A914CA-8737-4741-AE6D-F9EC236E3A6A}"/>
          </ac:picMkLst>
        </pc:picChg>
      </pc:sldChg>
      <pc:sldChg chg="modSp new mod">
        <pc:chgData name="Claudia Eder" userId="f27acf9c-e680-4003-b42f-a77165f34809" providerId="ADAL" clId="{677961BF-3F78-4D2C-8470-93F4A3D8134D}" dt="2021-11-24T08:32:15.795" v="1701" actId="20577"/>
        <pc:sldMkLst>
          <pc:docMk/>
          <pc:sldMk cId="2162061051" sldId="276"/>
        </pc:sldMkLst>
        <pc:spChg chg="mod">
          <ac:chgData name="Claudia Eder" userId="f27acf9c-e680-4003-b42f-a77165f34809" providerId="ADAL" clId="{677961BF-3F78-4D2C-8470-93F4A3D8134D}" dt="2021-11-24T08:31:50.230" v="1644" actId="20577"/>
          <ac:spMkLst>
            <pc:docMk/>
            <pc:sldMk cId="2162061051" sldId="276"/>
            <ac:spMk id="2" creationId="{5129B708-18B3-4EEB-9013-C00AC68C9528}"/>
          </ac:spMkLst>
        </pc:spChg>
        <pc:spChg chg="mod">
          <ac:chgData name="Claudia Eder" userId="f27acf9c-e680-4003-b42f-a77165f34809" providerId="ADAL" clId="{677961BF-3F78-4D2C-8470-93F4A3D8134D}" dt="2021-11-24T08:32:15.795" v="1701" actId="20577"/>
          <ac:spMkLst>
            <pc:docMk/>
            <pc:sldMk cId="2162061051" sldId="276"/>
            <ac:spMk id="3" creationId="{948B1355-7D96-4339-A09D-EAB3E9F2CC37}"/>
          </ac:spMkLst>
        </pc:spChg>
      </pc:sldChg>
      <pc:sldChg chg="addSp delSp modSp new mod ord setBg">
        <pc:chgData name="Claudia Eder" userId="f27acf9c-e680-4003-b42f-a77165f34809" providerId="ADAL" clId="{677961BF-3F78-4D2C-8470-93F4A3D8134D}" dt="2021-11-24T08:56:31.290" v="1738"/>
        <pc:sldMkLst>
          <pc:docMk/>
          <pc:sldMk cId="1004762370" sldId="277"/>
        </pc:sldMkLst>
        <pc:spChg chg="mod">
          <ac:chgData name="Claudia Eder" userId="f27acf9c-e680-4003-b42f-a77165f34809" providerId="ADAL" clId="{677961BF-3F78-4D2C-8470-93F4A3D8134D}" dt="2021-11-24T08:55:39.751" v="1736" actId="26606"/>
          <ac:spMkLst>
            <pc:docMk/>
            <pc:sldMk cId="1004762370" sldId="277"/>
            <ac:spMk id="2" creationId="{4A39D2BB-4357-4F89-8FE2-E63425FB12D4}"/>
          </ac:spMkLst>
        </pc:spChg>
        <pc:spChg chg="del mod">
          <ac:chgData name="Claudia Eder" userId="f27acf9c-e680-4003-b42f-a77165f34809" providerId="ADAL" clId="{677961BF-3F78-4D2C-8470-93F4A3D8134D}" dt="2021-11-24T08:55:24.172" v="1734" actId="931"/>
          <ac:spMkLst>
            <pc:docMk/>
            <pc:sldMk cId="1004762370" sldId="277"/>
            <ac:spMk id="3" creationId="{035C86A9-CAF5-4BC3-B5C6-2B1488B5F1A2}"/>
          </ac:spMkLst>
        </pc:spChg>
        <pc:spChg chg="add">
          <ac:chgData name="Claudia Eder" userId="f27acf9c-e680-4003-b42f-a77165f34809" providerId="ADAL" clId="{677961BF-3F78-4D2C-8470-93F4A3D8134D}" dt="2021-11-24T08:55:39.751" v="1736" actId="26606"/>
          <ac:spMkLst>
            <pc:docMk/>
            <pc:sldMk cId="1004762370" sldId="277"/>
            <ac:spMk id="14" creationId="{1F9A0C1C-8ABC-401B-8FE9-AC9327C4C587}"/>
          </ac:spMkLst>
        </pc:spChg>
        <pc:spChg chg="add">
          <ac:chgData name="Claudia Eder" userId="f27acf9c-e680-4003-b42f-a77165f34809" providerId="ADAL" clId="{677961BF-3F78-4D2C-8470-93F4A3D8134D}" dt="2021-11-24T08:55:39.751" v="1736" actId="26606"/>
          <ac:spMkLst>
            <pc:docMk/>
            <pc:sldMk cId="1004762370" sldId="277"/>
            <ac:spMk id="16" creationId="{BA5783C3-2F96-40A7-A24F-30CB07AA3928}"/>
          </ac:spMkLst>
        </pc:spChg>
        <pc:spChg chg="add">
          <ac:chgData name="Claudia Eder" userId="f27acf9c-e680-4003-b42f-a77165f34809" providerId="ADAL" clId="{677961BF-3F78-4D2C-8470-93F4A3D8134D}" dt="2021-11-24T08:55:39.751" v="1736" actId="26606"/>
          <ac:spMkLst>
            <pc:docMk/>
            <pc:sldMk cId="1004762370" sldId="277"/>
            <ac:spMk id="18" creationId="{A9D08DBA-0326-4C4E-ACFB-576F3ABDD2D0}"/>
          </ac:spMkLst>
        </pc:spChg>
        <pc:grpChg chg="add">
          <ac:chgData name="Claudia Eder" userId="f27acf9c-e680-4003-b42f-a77165f34809" providerId="ADAL" clId="{677961BF-3F78-4D2C-8470-93F4A3D8134D}" dt="2021-11-24T08:55:39.751" v="1736" actId="26606"/>
          <ac:grpSpMkLst>
            <pc:docMk/>
            <pc:sldMk cId="1004762370" sldId="277"/>
            <ac:grpSpMk id="10" creationId="{449BC34D-9C23-4D6D-8213-1F471AF85B3F}"/>
          </ac:grpSpMkLst>
        </pc:grpChg>
        <pc:picChg chg="add mod">
          <ac:chgData name="Claudia Eder" userId="f27acf9c-e680-4003-b42f-a77165f34809" providerId="ADAL" clId="{677961BF-3F78-4D2C-8470-93F4A3D8134D}" dt="2021-11-24T08:55:39.751" v="1736" actId="26606"/>
          <ac:picMkLst>
            <pc:docMk/>
            <pc:sldMk cId="1004762370" sldId="277"/>
            <ac:picMk id="5" creationId="{3E026EE4-2A02-4588-A575-62684DDAD43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26590B-329B-418F-B9C9-36A44F97499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F7709B0-E04F-4201-ADE3-AF4A1F7D6E50}">
      <dgm:prSet/>
      <dgm:spPr/>
      <dgm:t>
        <a:bodyPr/>
        <a:lstStyle/>
        <a:p>
          <a:r>
            <a:rPr lang="de-DE" baseline="0"/>
            <a:t>Welche Kosten fallen an?</a:t>
          </a:r>
          <a:endParaRPr lang="en-US"/>
        </a:p>
      </dgm:t>
    </dgm:pt>
    <dgm:pt modelId="{6C826941-0D9E-4AD8-839C-03CCAE27C5E9}" type="parTrans" cxnId="{4E416A5A-7C09-4153-9A34-6298B5702E1A}">
      <dgm:prSet/>
      <dgm:spPr/>
      <dgm:t>
        <a:bodyPr/>
        <a:lstStyle/>
        <a:p>
          <a:endParaRPr lang="en-US"/>
        </a:p>
      </dgm:t>
    </dgm:pt>
    <dgm:pt modelId="{09632FD2-53F7-467A-85E5-B509A763A578}" type="sibTrans" cxnId="{4E416A5A-7C09-4153-9A34-6298B5702E1A}">
      <dgm:prSet/>
      <dgm:spPr/>
      <dgm:t>
        <a:bodyPr/>
        <a:lstStyle/>
        <a:p>
          <a:endParaRPr lang="en-US"/>
        </a:p>
      </dgm:t>
    </dgm:pt>
    <dgm:pt modelId="{A1F1D4BD-1A67-487D-9AC3-D0D8A60B2F67}">
      <dgm:prSet/>
      <dgm:spPr/>
      <dgm:t>
        <a:bodyPr/>
        <a:lstStyle/>
        <a:p>
          <a:r>
            <a:rPr lang="de-DE" baseline="0"/>
            <a:t>Überleitung der Aufwände (GuV) aus der Buchführung in Kosten</a:t>
          </a:r>
          <a:endParaRPr lang="en-US"/>
        </a:p>
      </dgm:t>
    </dgm:pt>
    <dgm:pt modelId="{DB23CCEC-D745-4936-AA3F-8D9627640546}" type="parTrans" cxnId="{7C9B67DD-F1DE-456D-B9A6-668EE6054CFD}">
      <dgm:prSet/>
      <dgm:spPr/>
      <dgm:t>
        <a:bodyPr/>
        <a:lstStyle/>
        <a:p>
          <a:endParaRPr lang="en-US"/>
        </a:p>
      </dgm:t>
    </dgm:pt>
    <dgm:pt modelId="{0E37140B-4E9F-441E-89AE-47CC4ECFDFC5}" type="sibTrans" cxnId="{7C9B67DD-F1DE-456D-B9A6-668EE6054CFD}">
      <dgm:prSet/>
      <dgm:spPr/>
      <dgm:t>
        <a:bodyPr/>
        <a:lstStyle/>
        <a:p>
          <a:endParaRPr lang="en-US"/>
        </a:p>
      </dgm:t>
    </dgm:pt>
    <dgm:pt modelId="{D45C2F9F-7000-4B9F-96BF-FE53E2AC65CE}">
      <dgm:prSet/>
      <dgm:spPr/>
      <dgm:t>
        <a:bodyPr/>
        <a:lstStyle/>
        <a:p>
          <a:r>
            <a:rPr lang="de-DE" baseline="0"/>
            <a:t>Nicht alle Aufwände sind gleichzeitig Kosten</a:t>
          </a:r>
          <a:endParaRPr lang="en-US"/>
        </a:p>
      </dgm:t>
    </dgm:pt>
    <dgm:pt modelId="{6E6F6C10-E12D-4266-9639-AF839ACFE213}" type="parTrans" cxnId="{C1039B73-E4FB-4FD7-AAEB-99C293F0D6DE}">
      <dgm:prSet/>
      <dgm:spPr/>
      <dgm:t>
        <a:bodyPr/>
        <a:lstStyle/>
        <a:p>
          <a:endParaRPr lang="en-US"/>
        </a:p>
      </dgm:t>
    </dgm:pt>
    <dgm:pt modelId="{83E3BDFD-8B48-40AB-8829-80BF48F0D5B3}" type="sibTrans" cxnId="{C1039B73-E4FB-4FD7-AAEB-99C293F0D6DE}">
      <dgm:prSet/>
      <dgm:spPr/>
      <dgm:t>
        <a:bodyPr/>
        <a:lstStyle/>
        <a:p>
          <a:endParaRPr lang="en-US"/>
        </a:p>
      </dgm:t>
    </dgm:pt>
    <dgm:pt modelId="{311E5AC0-6DA7-4D0A-B028-46B9A6296106}">
      <dgm:prSet/>
      <dgm:spPr/>
      <dgm:t>
        <a:bodyPr/>
        <a:lstStyle/>
        <a:p>
          <a:r>
            <a:rPr lang="de-DE" baseline="0"/>
            <a:t>Nicht alle Kosten werden in der Buchführung als Aufwand erfasst</a:t>
          </a:r>
          <a:endParaRPr lang="en-US"/>
        </a:p>
      </dgm:t>
    </dgm:pt>
    <dgm:pt modelId="{C2547DEA-4FD4-45DA-A86D-FE28CA09172B}" type="parTrans" cxnId="{C15980C4-1943-47D5-B190-A8F7C460B8B0}">
      <dgm:prSet/>
      <dgm:spPr/>
      <dgm:t>
        <a:bodyPr/>
        <a:lstStyle/>
        <a:p>
          <a:endParaRPr lang="en-US"/>
        </a:p>
      </dgm:t>
    </dgm:pt>
    <dgm:pt modelId="{1C7BCEF8-6D5C-491C-B7FC-AED4E1A038FC}" type="sibTrans" cxnId="{C15980C4-1943-47D5-B190-A8F7C460B8B0}">
      <dgm:prSet/>
      <dgm:spPr/>
      <dgm:t>
        <a:bodyPr/>
        <a:lstStyle/>
        <a:p>
          <a:endParaRPr lang="en-US"/>
        </a:p>
      </dgm:t>
    </dgm:pt>
    <dgm:pt modelId="{0F70F684-8A25-4976-9925-FF2B07E15F9C}">
      <dgm:prSet/>
      <dgm:spPr/>
      <dgm:t>
        <a:bodyPr/>
        <a:lstStyle/>
        <a:p>
          <a:r>
            <a:rPr lang="de-DE" baseline="0"/>
            <a:t>Neutrale Aufwände sind auszuscheiden</a:t>
          </a:r>
          <a:endParaRPr lang="en-US"/>
        </a:p>
      </dgm:t>
    </dgm:pt>
    <dgm:pt modelId="{B51C0ECC-3C58-4719-9591-B53007168D46}" type="parTrans" cxnId="{E7EE0D93-5A90-4BC2-8754-0B86A092230D}">
      <dgm:prSet/>
      <dgm:spPr/>
      <dgm:t>
        <a:bodyPr/>
        <a:lstStyle/>
        <a:p>
          <a:endParaRPr lang="en-US"/>
        </a:p>
      </dgm:t>
    </dgm:pt>
    <dgm:pt modelId="{03F7ED3F-7B51-41DD-AE6F-065AE2C6F80E}" type="sibTrans" cxnId="{E7EE0D93-5A90-4BC2-8754-0B86A092230D}">
      <dgm:prSet/>
      <dgm:spPr/>
      <dgm:t>
        <a:bodyPr/>
        <a:lstStyle/>
        <a:p>
          <a:endParaRPr lang="en-US"/>
        </a:p>
      </dgm:t>
    </dgm:pt>
    <dgm:pt modelId="{8C364A5B-B1A3-44BB-A19B-38DCD9493C49}">
      <dgm:prSet/>
      <dgm:spPr/>
      <dgm:t>
        <a:bodyPr/>
        <a:lstStyle/>
        <a:p>
          <a:r>
            <a:rPr lang="de-DE" baseline="0"/>
            <a:t>Kalkulatorische Zusatzkosten sind hinzuzurechnen </a:t>
          </a:r>
          <a:endParaRPr lang="en-US"/>
        </a:p>
      </dgm:t>
    </dgm:pt>
    <dgm:pt modelId="{75691DA2-8067-4A88-A3D9-46A4521515EC}" type="parTrans" cxnId="{632FA621-BE05-4C5F-952F-833532C98BEF}">
      <dgm:prSet/>
      <dgm:spPr/>
      <dgm:t>
        <a:bodyPr/>
        <a:lstStyle/>
        <a:p>
          <a:endParaRPr lang="en-US"/>
        </a:p>
      </dgm:t>
    </dgm:pt>
    <dgm:pt modelId="{E4256876-BE7E-4DA4-96AD-A202A33755C5}" type="sibTrans" cxnId="{632FA621-BE05-4C5F-952F-833532C98BEF}">
      <dgm:prSet/>
      <dgm:spPr/>
      <dgm:t>
        <a:bodyPr/>
        <a:lstStyle/>
        <a:p>
          <a:endParaRPr lang="en-US"/>
        </a:p>
      </dgm:t>
    </dgm:pt>
    <dgm:pt modelId="{B601EE80-5DC0-4B29-9F8B-BF7F1362AC03}" type="pres">
      <dgm:prSet presAssocID="{4326590B-329B-418F-B9C9-36A44F97499F}" presName="diagram" presStyleCnt="0">
        <dgm:presLayoutVars>
          <dgm:dir/>
          <dgm:resizeHandles val="exact"/>
        </dgm:presLayoutVars>
      </dgm:prSet>
      <dgm:spPr/>
    </dgm:pt>
    <dgm:pt modelId="{AE2FE4F8-08FE-4DE4-9B94-8E0E438682DF}" type="pres">
      <dgm:prSet presAssocID="{9F7709B0-E04F-4201-ADE3-AF4A1F7D6E50}" presName="node" presStyleLbl="node1" presStyleIdx="0" presStyleCnt="6">
        <dgm:presLayoutVars>
          <dgm:bulletEnabled val="1"/>
        </dgm:presLayoutVars>
      </dgm:prSet>
      <dgm:spPr/>
    </dgm:pt>
    <dgm:pt modelId="{55496724-55D6-4525-A150-F564345ECBAF}" type="pres">
      <dgm:prSet presAssocID="{09632FD2-53F7-467A-85E5-B509A763A578}" presName="sibTrans" presStyleCnt="0"/>
      <dgm:spPr/>
    </dgm:pt>
    <dgm:pt modelId="{D5FB34D4-065A-42AD-A547-A89C5BD59B45}" type="pres">
      <dgm:prSet presAssocID="{A1F1D4BD-1A67-487D-9AC3-D0D8A60B2F67}" presName="node" presStyleLbl="node1" presStyleIdx="1" presStyleCnt="6">
        <dgm:presLayoutVars>
          <dgm:bulletEnabled val="1"/>
        </dgm:presLayoutVars>
      </dgm:prSet>
      <dgm:spPr/>
    </dgm:pt>
    <dgm:pt modelId="{9F3C371F-FDC5-41D2-A32C-C4814E49215D}" type="pres">
      <dgm:prSet presAssocID="{0E37140B-4E9F-441E-89AE-47CC4ECFDFC5}" presName="sibTrans" presStyleCnt="0"/>
      <dgm:spPr/>
    </dgm:pt>
    <dgm:pt modelId="{1E70D96B-3F86-4E0E-83A5-17DCC7BF1C30}" type="pres">
      <dgm:prSet presAssocID="{D45C2F9F-7000-4B9F-96BF-FE53E2AC65CE}" presName="node" presStyleLbl="node1" presStyleIdx="2" presStyleCnt="6">
        <dgm:presLayoutVars>
          <dgm:bulletEnabled val="1"/>
        </dgm:presLayoutVars>
      </dgm:prSet>
      <dgm:spPr/>
    </dgm:pt>
    <dgm:pt modelId="{5187084F-CBCF-42AD-B3D8-37B97E76E3D8}" type="pres">
      <dgm:prSet presAssocID="{83E3BDFD-8B48-40AB-8829-80BF48F0D5B3}" presName="sibTrans" presStyleCnt="0"/>
      <dgm:spPr/>
    </dgm:pt>
    <dgm:pt modelId="{FE61B288-933D-42B7-B1C5-1FBF2362CDB6}" type="pres">
      <dgm:prSet presAssocID="{311E5AC0-6DA7-4D0A-B028-46B9A6296106}" presName="node" presStyleLbl="node1" presStyleIdx="3" presStyleCnt="6">
        <dgm:presLayoutVars>
          <dgm:bulletEnabled val="1"/>
        </dgm:presLayoutVars>
      </dgm:prSet>
      <dgm:spPr/>
    </dgm:pt>
    <dgm:pt modelId="{CD61F917-145D-408D-B6AD-F01D15F84B07}" type="pres">
      <dgm:prSet presAssocID="{1C7BCEF8-6D5C-491C-B7FC-AED4E1A038FC}" presName="sibTrans" presStyleCnt="0"/>
      <dgm:spPr/>
    </dgm:pt>
    <dgm:pt modelId="{91F7119D-379B-4A5B-B8E8-7BDCEB54734D}" type="pres">
      <dgm:prSet presAssocID="{0F70F684-8A25-4976-9925-FF2B07E15F9C}" presName="node" presStyleLbl="node1" presStyleIdx="4" presStyleCnt="6">
        <dgm:presLayoutVars>
          <dgm:bulletEnabled val="1"/>
        </dgm:presLayoutVars>
      </dgm:prSet>
      <dgm:spPr/>
    </dgm:pt>
    <dgm:pt modelId="{426B8328-2AB3-48EF-AC04-4D9CCEE1F08E}" type="pres">
      <dgm:prSet presAssocID="{03F7ED3F-7B51-41DD-AE6F-065AE2C6F80E}" presName="sibTrans" presStyleCnt="0"/>
      <dgm:spPr/>
    </dgm:pt>
    <dgm:pt modelId="{C9A9011F-F4DF-4AE8-ABB5-12A1BD16B7D8}" type="pres">
      <dgm:prSet presAssocID="{8C364A5B-B1A3-44BB-A19B-38DCD9493C49}" presName="node" presStyleLbl="node1" presStyleIdx="5" presStyleCnt="6">
        <dgm:presLayoutVars>
          <dgm:bulletEnabled val="1"/>
        </dgm:presLayoutVars>
      </dgm:prSet>
      <dgm:spPr/>
    </dgm:pt>
  </dgm:ptLst>
  <dgm:cxnLst>
    <dgm:cxn modelId="{632FA621-BE05-4C5F-952F-833532C98BEF}" srcId="{4326590B-329B-418F-B9C9-36A44F97499F}" destId="{8C364A5B-B1A3-44BB-A19B-38DCD9493C49}" srcOrd="5" destOrd="0" parTransId="{75691DA2-8067-4A88-A3D9-46A4521515EC}" sibTransId="{E4256876-BE7E-4DA4-96AD-A202A33755C5}"/>
    <dgm:cxn modelId="{559CDB42-5C1F-4FC8-B4BF-EB85E45A5331}" type="presOf" srcId="{A1F1D4BD-1A67-487D-9AC3-D0D8A60B2F67}" destId="{D5FB34D4-065A-42AD-A547-A89C5BD59B45}" srcOrd="0" destOrd="0" presId="urn:microsoft.com/office/officeart/2005/8/layout/default"/>
    <dgm:cxn modelId="{2D605E53-CB72-4845-A02B-26FE334E0547}" type="presOf" srcId="{D45C2F9F-7000-4B9F-96BF-FE53E2AC65CE}" destId="{1E70D96B-3F86-4E0E-83A5-17DCC7BF1C30}" srcOrd="0" destOrd="0" presId="urn:microsoft.com/office/officeart/2005/8/layout/default"/>
    <dgm:cxn modelId="{C1039B73-E4FB-4FD7-AAEB-99C293F0D6DE}" srcId="{4326590B-329B-418F-B9C9-36A44F97499F}" destId="{D45C2F9F-7000-4B9F-96BF-FE53E2AC65CE}" srcOrd="2" destOrd="0" parTransId="{6E6F6C10-E12D-4266-9639-AF839ACFE213}" sibTransId="{83E3BDFD-8B48-40AB-8829-80BF48F0D5B3}"/>
    <dgm:cxn modelId="{EB97EA73-A262-475E-B327-3BA9BC12EEE8}" type="presOf" srcId="{4326590B-329B-418F-B9C9-36A44F97499F}" destId="{B601EE80-5DC0-4B29-9F8B-BF7F1362AC03}" srcOrd="0" destOrd="0" presId="urn:microsoft.com/office/officeart/2005/8/layout/default"/>
    <dgm:cxn modelId="{FA2F0056-27BF-4229-9E2C-954DDB31A410}" type="presOf" srcId="{9F7709B0-E04F-4201-ADE3-AF4A1F7D6E50}" destId="{AE2FE4F8-08FE-4DE4-9B94-8E0E438682DF}" srcOrd="0" destOrd="0" presId="urn:microsoft.com/office/officeart/2005/8/layout/default"/>
    <dgm:cxn modelId="{4E416A5A-7C09-4153-9A34-6298B5702E1A}" srcId="{4326590B-329B-418F-B9C9-36A44F97499F}" destId="{9F7709B0-E04F-4201-ADE3-AF4A1F7D6E50}" srcOrd="0" destOrd="0" parTransId="{6C826941-0D9E-4AD8-839C-03CCAE27C5E9}" sibTransId="{09632FD2-53F7-467A-85E5-B509A763A578}"/>
    <dgm:cxn modelId="{E7EE0D93-5A90-4BC2-8754-0B86A092230D}" srcId="{4326590B-329B-418F-B9C9-36A44F97499F}" destId="{0F70F684-8A25-4976-9925-FF2B07E15F9C}" srcOrd="4" destOrd="0" parTransId="{B51C0ECC-3C58-4719-9591-B53007168D46}" sibTransId="{03F7ED3F-7B51-41DD-AE6F-065AE2C6F80E}"/>
    <dgm:cxn modelId="{29E318B0-24F9-47B1-83FC-FBD63D5E3F62}" type="presOf" srcId="{8C364A5B-B1A3-44BB-A19B-38DCD9493C49}" destId="{C9A9011F-F4DF-4AE8-ABB5-12A1BD16B7D8}" srcOrd="0" destOrd="0" presId="urn:microsoft.com/office/officeart/2005/8/layout/default"/>
    <dgm:cxn modelId="{59A90CB9-6447-484A-BF0F-890BBD676BBC}" type="presOf" srcId="{0F70F684-8A25-4976-9925-FF2B07E15F9C}" destId="{91F7119D-379B-4A5B-B8E8-7BDCEB54734D}" srcOrd="0" destOrd="0" presId="urn:microsoft.com/office/officeart/2005/8/layout/default"/>
    <dgm:cxn modelId="{C15980C4-1943-47D5-B190-A8F7C460B8B0}" srcId="{4326590B-329B-418F-B9C9-36A44F97499F}" destId="{311E5AC0-6DA7-4D0A-B028-46B9A6296106}" srcOrd="3" destOrd="0" parTransId="{C2547DEA-4FD4-45DA-A86D-FE28CA09172B}" sibTransId="{1C7BCEF8-6D5C-491C-B7FC-AED4E1A038FC}"/>
    <dgm:cxn modelId="{7C9B67DD-F1DE-456D-B9A6-668EE6054CFD}" srcId="{4326590B-329B-418F-B9C9-36A44F97499F}" destId="{A1F1D4BD-1A67-487D-9AC3-D0D8A60B2F67}" srcOrd="1" destOrd="0" parTransId="{DB23CCEC-D745-4936-AA3F-8D9627640546}" sibTransId="{0E37140B-4E9F-441E-89AE-47CC4ECFDFC5}"/>
    <dgm:cxn modelId="{E412CEF6-D5FF-48AA-BF60-C593E6D3D96E}" type="presOf" srcId="{311E5AC0-6DA7-4D0A-B028-46B9A6296106}" destId="{FE61B288-933D-42B7-B1C5-1FBF2362CDB6}" srcOrd="0" destOrd="0" presId="urn:microsoft.com/office/officeart/2005/8/layout/default"/>
    <dgm:cxn modelId="{5E83FCA1-6343-4908-B08D-15CC3192D7B0}" type="presParOf" srcId="{B601EE80-5DC0-4B29-9F8B-BF7F1362AC03}" destId="{AE2FE4F8-08FE-4DE4-9B94-8E0E438682DF}" srcOrd="0" destOrd="0" presId="urn:microsoft.com/office/officeart/2005/8/layout/default"/>
    <dgm:cxn modelId="{A859A8E8-DDFC-4274-8C9C-5423240CC01F}" type="presParOf" srcId="{B601EE80-5DC0-4B29-9F8B-BF7F1362AC03}" destId="{55496724-55D6-4525-A150-F564345ECBAF}" srcOrd="1" destOrd="0" presId="urn:microsoft.com/office/officeart/2005/8/layout/default"/>
    <dgm:cxn modelId="{5A4CDE57-2C9F-499C-A0E0-79D2D67EE032}" type="presParOf" srcId="{B601EE80-5DC0-4B29-9F8B-BF7F1362AC03}" destId="{D5FB34D4-065A-42AD-A547-A89C5BD59B45}" srcOrd="2" destOrd="0" presId="urn:microsoft.com/office/officeart/2005/8/layout/default"/>
    <dgm:cxn modelId="{8D5CF06D-DF75-4ADF-9865-73BAEBF8736C}" type="presParOf" srcId="{B601EE80-5DC0-4B29-9F8B-BF7F1362AC03}" destId="{9F3C371F-FDC5-41D2-A32C-C4814E49215D}" srcOrd="3" destOrd="0" presId="urn:microsoft.com/office/officeart/2005/8/layout/default"/>
    <dgm:cxn modelId="{79AB31CF-CA29-47EE-8007-87EF9BA51EF9}" type="presParOf" srcId="{B601EE80-5DC0-4B29-9F8B-BF7F1362AC03}" destId="{1E70D96B-3F86-4E0E-83A5-17DCC7BF1C30}" srcOrd="4" destOrd="0" presId="urn:microsoft.com/office/officeart/2005/8/layout/default"/>
    <dgm:cxn modelId="{F4E1E35A-779E-411C-A270-EBA8805E74A3}" type="presParOf" srcId="{B601EE80-5DC0-4B29-9F8B-BF7F1362AC03}" destId="{5187084F-CBCF-42AD-B3D8-37B97E76E3D8}" srcOrd="5" destOrd="0" presId="urn:microsoft.com/office/officeart/2005/8/layout/default"/>
    <dgm:cxn modelId="{17A29658-C600-4F2C-891C-7DEB9FF8899E}" type="presParOf" srcId="{B601EE80-5DC0-4B29-9F8B-BF7F1362AC03}" destId="{FE61B288-933D-42B7-B1C5-1FBF2362CDB6}" srcOrd="6" destOrd="0" presId="urn:microsoft.com/office/officeart/2005/8/layout/default"/>
    <dgm:cxn modelId="{28B6EC9E-F594-4347-BF09-28F76FAD552B}" type="presParOf" srcId="{B601EE80-5DC0-4B29-9F8B-BF7F1362AC03}" destId="{CD61F917-145D-408D-B6AD-F01D15F84B07}" srcOrd="7" destOrd="0" presId="urn:microsoft.com/office/officeart/2005/8/layout/default"/>
    <dgm:cxn modelId="{BF7DF4DF-0A7A-4774-9354-12B5BCBCDE84}" type="presParOf" srcId="{B601EE80-5DC0-4B29-9F8B-BF7F1362AC03}" destId="{91F7119D-379B-4A5B-B8E8-7BDCEB54734D}" srcOrd="8" destOrd="0" presId="urn:microsoft.com/office/officeart/2005/8/layout/default"/>
    <dgm:cxn modelId="{FF915435-BEBD-4527-9C6E-737171B49503}" type="presParOf" srcId="{B601EE80-5DC0-4B29-9F8B-BF7F1362AC03}" destId="{426B8328-2AB3-48EF-AC04-4D9CCEE1F08E}" srcOrd="9" destOrd="0" presId="urn:microsoft.com/office/officeart/2005/8/layout/default"/>
    <dgm:cxn modelId="{7C43F94C-E5E5-4CAA-B72E-F71E579E4CCB}" type="presParOf" srcId="{B601EE80-5DC0-4B29-9F8B-BF7F1362AC03}" destId="{C9A9011F-F4DF-4AE8-ABB5-12A1BD16B7D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FE4F8-08FE-4DE4-9B94-8E0E438682DF}">
      <dsp:nvSpPr>
        <dsp:cNvPr id="0" name=""/>
        <dsp:cNvSpPr/>
      </dsp:nvSpPr>
      <dsp:spPr>
        <a:xfrm>
          <a:off x="397549" y="1960"/>
          <a:ext cx="2751906" cy="1651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baseline="0"/>
            <a:t>Welche Kosten fallen an?</a:t>
          </a:r>
          <a:endParaRPr lang="en-US" sz="2300" kern="1200"/>
        </a:p>
      </dsp:txBody>
      <dsp:txXfrm>
        <a:off x="397549" y="1960"/>
        <a:ext cx="2751906" cy="1651143"/>
      </dsp:txXfrm>
    </dsp:sp>
    <dsp:sp modelId="{D5FB34D4-065A-42AD-A547-A89C5BD59B45}">
      <dsp:nvSpPr>
        <dsp:cNvPr id="0" name=""/>
        <dsp:cNvSpPr/>
      </dsp:nvSpPr>
      <dsp:spPr>
        <a:xfrm>
          <a:off x="3424646" y="1960"/>
          <a:ext cx="2751906" cy="1651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baseline="0"/>
            <a:t>Überleitung der Aufwände (GuV) aus der Buchführung in Kosten</a:t>
          </a:r>
          <a:endParaRPr lang="en-US" sz="2300" kern="1200"/>
        </a:p>
      </dsp:txBody>
      <dsp:txXfrm>
        <a:off x="3424646" y="1960"/>
        <a:ext cx="2751906" cy="1651143"/>
      </dsp:txXfrm>
    </dsp:sp>
    <dsp:sp modelId="{1E70D96B-3F86-4E0E-83A5-17DCC7BF1C30}">
      <dsp:nvSpPr>
        <dsp:cNvPr id="0" name=""/>
        <dsp:cNvSpPr/>
      </dsp:nvSpPr>
      <dsp:spPr>
        <a:xfrm>
          <a:off x="6451743" y="1960"/>
          <a:ext cx="2751906" cy="1651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baseline="0"/>
            <a:t>Nicht alle Aufwände sind gleichzeitig Kosten</a:t>
          </a:r>
          <a:endParaRPr lang="en-US" sz="2300" kern="1200"/>
        </a:p>
      </dsp:txBody>
      <dsp:txXfrm>
        <a:off x="6451743" y="1960"/>
        <a:ext cx="2751906" cy="1651143"/>
      </dsp:txXfrm>
    </dsp:sp>
    <dsp:sp modelId="{FE61B288-933D-42B7-B1C5-1FBF2362CDB6}">
      <dsp:nvSpPr>
        <dsp:cNvPr id="0" name=""/>
        <dsp:cNvSpPr/>
      </dsp:nvSpPr>
      <dsp:spPr>
        <a:xfrm>
          <a:off x="397549" y="1928295"/>
          <a:ext cx="2751906" cy="1651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baseline="0"/>
            <a:t>Nicht alle Kosten werden in der Buchführung als Aufwand erfasst</a:t>
          </a:r>
          <a:endParaRPr lang="en-US" sz="2300" kern="1200"/>
        </a:p>
      </dsp:txBody>
      <dsp:txXfrm>
        <a:off x="397549" y="1928295"/>
        <a:ext cx="2751906" cy="1651143"/>
      </dsp:txXfrm>
    </dsp:sp>
    <dsp:sp modelId="{91F7119D-379B-4A5B-B8E8-7BDCEB54734D}">
      <dsp:nvSpPr>
        <dsp:cNvPr id="0" name=""/>
        <dsp:cNvSpPr/>
      </dsp:nvSpPr>
      <dsp:spPr>
        <a:xfrm>
          <a:off x="3424646" y="1928295"/>
          <a:ext cx="2751906" cy="1651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baseline="0"/>
            <a:t>Neutrale Aufwände sind auszuscheiden</a:t>
          </a:r>
          <a:endParaRPr lang="en-US" sz="2300" kern="1200"/>
        </a:p>
      </dsp:txBody>
      <dsp:txXfrm>
        <a:off x="3424646" y="1928295"/>
        <a:ext cx="2751906" cy="1651143"/>
      </dsp:txXfrm>
    </dsp:sp>
    <dsp:sp modelId="{C9A9011F-F4DF-4AE8-ABB5-12A1BD16B7D8}">
      <dsp:nvSpPr>
        <dsp:cNvPr id="0" name=""/>
        <dsp:cNvSpPr/>
      </dsp:nvSpPr>
      <dsp:spPr>
        <a:xfrm>
          <a:off x="6451743" y="1928295"/>
          <a:ext cx="2751906" cy="1651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baseline="0"/>
            <a:t>Kalkulatorische Zusatzkosten sind hinzuzurechnen </a:t>
          </a:r>
          <a:endParaRPr lang="en-US" sz="2300" kern="1200"/>
        </a:p>
      </dsp:txBody>
      <dsp:txXfrm>
        <a:off x="6451743" y="1928295"/>
        <a:ext cx="2751906" cy="1651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BEC975E-5F6F-4AC9-9A87-6154E3F2DEE1}" type="datetimeFigureOut">
              <a:rPr lang="de-AT" smtClean="0"/>
              <a:t>08.02.2022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5D7139-B92D-4824-9593-7C13B5CE1C9C}" type="slidenum">
              <a:rPr lang="de-AT" smtClean="0"/>
              <a:t>‹Nr.›</a:t>
            </a:fld>
            <a:endParaRPr lang="de-A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23507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975E-5F6F-4AC9-9A87-6154E3F2DEE1}" type="datetimeFigureOut">
              <a:rPr lang="de-AT" smtClean="0"/>
              <a:t>08.02.2022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7139-B92D-4824-9593-7C13B5CE1C9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106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975E-5F6F-4AC9-9A87-6154E3F2DEE1}" type="datetimeFigureOut">
              <a:rPr lang="de-AT" smtClean="0"/>
              <a:t>08.02.2022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7139-B92D-4824-9593-7C13B5CE1C9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872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975E-5F6F-4AC9-9A87-6154E3F2DEE1}" type="datetimeFigureOut">
              <a:rPr lang="de-AT" smtClean="0"/>
              <a:t>08.02.2022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7139-B92D-4824-9593-7C13B5CE1C9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589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EC975E-5F6F-4AC9-9A87-6154E3F2DEE1}" type="datetimeFigureOut">
              <a:rPr lang="de-AT" smtClean="0"/>
              <a:t>08.02.2022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5D7139-B92D-4824-9593-7C13B5CE1C9C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30340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975E-5F6F-4AC9-9A87-6154E3F2DEE1}" type="datetimeFigureOut">
              <a:rPr lang="de-AT" smtClean="0"/>
              <a:t>08.02.2022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7139-B92D-4824-9593-7C13B5CE1C9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644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975E-5F6F-4AC9-9A87-6154E3F2DEE1}" type="datetimeFigureOut">
              <a:rPr lang="de-AT" smtClean="0"/>
              <a:t>08.02.2022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7139-B92D-4824-9593-7C13B5CE1C9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5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975E-5F6F-4AC9-9A87-6154E3F2DEE1}" type="datetimeFigureOut">
              <a:rPr lang="de-AT" smtClean="0"/>
              <a:t>08.02.2022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7139-B92D-4824-9593-7C13B5CE1C9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000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975E-5F6F-4AC9-9A87-6154E3F2DEE1}" type="datetimeFigureOut">
              <a:rPr lang="de-AT" smtClean="0"/>
              <a:t>08.02.2022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7139-B92D-4824-9593-7C13B5CE1C9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4767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EC975E-5F6F-4AC9-9A87-6154E3F2DEE1}" type="datetimeFigureOut">
              <a:rPr lang="de-AT" smtClean="0"/>
              <a:t>08.02.2022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5D7139-B92D-4824-9593-7C13B5CE1C9C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723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EC975E-5F6F-4AC9-9A87-6154E3F2DEE1}" type="datetimeFigureOut">
              <a:rPr lang="de-AT" smtClean="0"/>
              <a:t>08.02.2022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5D7139-B92D-4824-9593-7C13B5CE1C9C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556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BEC975E-5F6F-4AC9-9A87-6154E3F2DEE1}" type="datetimeFigureOut">
              <a:rPr lang="de-AT" smtClean="0"/>
              <a:t>08.02.2022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B5D7139-B92D-4824-9593-7C13B5CE1C9C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694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youtube.com/watch?v=1Js5_jefaO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C3A4F7-E33B-4106-BDF7-C5633D845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858" y="4736961"/>
            <a:ext cx="10720685" cy="936769"/>
          </a:xfrm>
        </p:spPr>
        <p:txBody>
          <a:bodyPr>
            <a:normAutofit/>
          </a:bodyPr>
          <a:lstStyle/>
          <a:p>
            <a:r>
              <a:rPr lang="de-DE" sz="4800" dirty="0" err="1"/>
              <a:t>KostenArtenrechnung</a:t>
            </a:r>
            <a:endParaRPr lang="de-AT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9CDB76-9713-49AB-9DC8-13A98551F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857" y="5673730"/>
            <a:ext cx="10731565" cy="50935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sz="2000" dirty="0"/>
              <a:t>Buch Seite 318 - 322</a:t>
            </a:r>
            <a:endParaRPr lang="de-AT" sz="2000" dirty="0"/>
          </a:p>
        </p:txBody>
      </p:sp>
      <p:pic>
        <p:nvPicPr>
          <p:cNvPr id="5" name="Picture 4" descr="Nahaufnahme einer Taschenrechnertastatur">
            <a:extLst>
              <a:ext uri="{FF2B5EF4-FFF2-40B4-BE49-F238E27FC236}">
                <a16:creationId xmlns:a16="http://schemas.microsoft.com/office/drawing/2014/main" id="{93478A0A-D473-4AD5-BB00-122A8CAC3C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0" b="38442"/>
          <a:stretch/>
        </p:blipFill>
        <p:spPr>
          <a:xfrm>
            <a:off x="20" y="10"/>
            <a:ext cx="12191980" cy="4187119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1829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A4684-DE9A-4E59-8E77-BAC94E5B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Zuschlagssätze in %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4F7383-1850-4FFE-A5E9-D64718B36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Materialschlüssel</a:t>
            </a:r>
          </a:p>
          <a:p>
            <a:pPr lvl="1"/>
            <a:r>
              <a:rPr lang="de-DE" dirty="0"/>
              <a:t>MS = GK*100/MEK</a:t>
            </a:r>
          </a:p>
          <a:p>
            <a:r>
              <a:rPr lang="de-DE" dirty="0"/>
              <a:t>Lohnschlüssel</a:t>
            </a:r>
          </a:p>
          <a:p>
            <a:pPr lvl="1"/>
            <a:r>
              <a:rPr lang="de-DE" dirty="0"/>
              <a:t>LS = GK*100/LEK</a:t>
            </a:r>
          </a:p>
          <a:p>
            <a:r>
              <a:rPr lang="de-DE" dirty="0" err="1"/>
              <a:t>Summarschlüssel</a:t>
            </a:r>
            <a:endParaRPr lang="de-DE" dirty="0"/>
          </a:p>
          <a:p>
            <a:pPr lvl="1"/>
            <a:r>
              <a:rPr lang="de-DE" dirty="0"/>
              <a:t>SS = GK*100/Einzelkosten Gesamt=(MEK+LEK)</a:t>
            </a:r>
          </a:p>
          <a:p>
            <a:pPr lvl="1"/>
            <a:endParaRPr lang="de-DE" dirty="0"/>
          </a:p>
          <a:p>
            <a:pPr marL="530352" lvl="1" indent="0">
              <a:buNone/>
            </a:pPr>
            <a:r>
              <a:rPr lang="de-DE" dirty="0"/>
              <a:t>(BUCH Seite 321 – Berechnung anschauen)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06067A9-36F2-4538-A07D-71D5CE189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505" y="990600"/>
            <a:ext cx="1997896" cy="142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14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B94DD-3CF0-49C0-A88C-1B856D6D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Abkürzungen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171E38-4430-4059-B534-6B34AEC0B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GK = Gemeinkosten</a:t>
            </a:r>
          </a:p>
          <a:p>
            <a:r>
              <a:rPr lang="de-DE" dirty="0"/>
              <a:t>MEK = Materialeinzelkosten</a:t>
            </a:r>
          </a:p>
          <a:p>
            <a:r>
              <a:rPr lang="de-DE" dirty="0"/>
              <a:t>LEK = Lohneinzelkosten</a:t>
            </a:r>
          </a:p>
          <a:p>
            <a:r>
              <a:rPr lang="de-DE" dirty="0"/>
              <a:t>LS = Lohnschlüssel</a:t>
            </a:r>
          </a:p>
          <a:p>
            <a:r>
              <a:rPr lang="de-DE" dirty="0"/>
              <a:t>MS = Materialschlüssel</a:t>
            </a:r>
          </a:p>
          <a:p>
            <a:r>
              <a:rPr lang="de-DE" dirty="0"/>
              <a:t>SS = </a:t>
            </a:r>
            <a:r>
              <a:rPr lang="de-DE" dirty="0" err="1"/>
              <a:t>Summarschlüssel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14802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39C4D1-6847-438E-9A10-DB4EE71AA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>
            <a:normAutofit/>
          </a:bodyPr>
          <a:lstStyle/>
          <a:p>
            <a:r>
              <a:rPr lang="de-DE"/>
              <a:t>Wissenscheck - Kostenrechnung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5F355A-E9E8-4259-9E81-DBC396887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958837" cy="3581400"/>
          </a:xfrm>
        </p:spPr>
        <p:txBody>
          <a:bodyPr>
            <a:normAutofit/>
          </a:bodyPr>
          <a:lstStyle/>
          <a:p>
            <a:r>
              <a:rPr lang="de-DE" dirty="0"/>
              <a:t>Buch Seite 321</a:t>
            </a:r>
          </a:p>
          <a:p>
            <a:pPr marL="0" indent="0">
              <a:buNone/>
            </a:pPr>
            <a:r>
              <a:rPr lang="de-DE" dirty="0"/>
              <a:t> </a:t>
            </a:r>
            <a:endParaRPr lang="de-AT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Volltreffer">
            <a:extLst>
              <a:ext uri="{FF2B5EF4-FFF2-40B4-BE49-F238E27FC236}">
                <a16:creationId xmlns:a16="http://schemas.microsoft.com/office/drawing/2014/main" id="{57A914CA-8737-4741-AE6D-F9EC236E3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2340" y="1778834"/>
            <a:ext cx="3299579" cy="329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12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39C4D1-6847-438E-9A10-DB4EE71AA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de-DE"/>
              <a:t>Ziele erreicht?</a:t>
            </a:r>
            <a:endParaRPr lang="de-AT"/>
          </a:p>
        </p:txBody>
      </p:sp>
      <p:pic>
        <p:nvPicPr>
          <p:cNvPr id="7" name="Graphic 6" descr="Volltreffer">
            <a:extLst>
              <a:ext uri="{FF2B5EF4-FFF2-40B4-BE49-F238E27FC236}">
                <a16:creationId xmlns:a16="http://schemas.microsoft.com/office/drawing/2014/main" id="{57A914CA-8737-4741-AE6D-F9EC236E3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881930"/>
            <a:ext cx="3093388" cy="3093388"/>
          </a:xfrm>
          <a:prstGeom prst="rect">
            <a:avLst/>
          </a:prstGeom>
        </p:spPr>
      </p:pic>
      <p:sp>
        <p:nvSpPr>
          <p:cNvPr id="17" name="Rectangle 13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5F355A-E9E8-4259-9E81-DBC396887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de-DE"/>
              <a:t>Buch Seite 321-322</a:t>
            </a:r>
            <a:endParaRPr lang="de-AT"/>
          </a:p>
          <a:p>
            <a:pPr lvl="1"/>
            <a:r>
              <a:rPr lang="de-AT"/>
              <a:t>1. Theoriefrage</a:t>
            </a:r>
          </a:p>
          <a:p>
            <a:pPr lvl="1"/>
            <a:r>
              <a:rPr lang="de-AT"/>
              <a:t>2. BÜB rechnen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1477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29B708-18B3-4EEB-9013-C00AC68C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 </a:t>
            </a:r>
            <a:r>
              <a:rPr lang="de-DE" dirty="0" err="1"/>
              <a:t>pdf´s</a:t>
            </a:r>
            <a:r>
              <a:rPr lang="de-DE" dirty="0"/>
              <a:t> ins Teams hochladen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8B1355-7D96-4339-A09D-EAB3E9F2C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02_Kostenartenrechnung</a:t>
            </a:r>
          </a:p>
          <a:p>
            <a:r>
              <a:rPr lang="de-DE" dirty="0"/>
              <a:t>03_Selbstkosten und Zuschlagssätze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62061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39D2BB-4357-4F89-8FE2-E63425FB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cap="all"/>
              <a:t>Kostenrechnung einfach erklärt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nhaltsplatzhalter 4" descr="Schwarzweißes Filmboard">
            <a:hlinkClick r:id="rId2"/>
            <a:extLst>
              <a:ext uri="{FF2B5EF4-FFF2-40B4-BE49-F238E27FC236}">
                <a16:creationId xmlns:a16="http://schemas.microsoft.com/office/drawing/2014/main" id="{3E026EE4-2A02-4588-A575-62684DDAD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23" y="1639831"/>
            <a:ext cx="5659222" cy="377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62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DFD7A0-538C-4D50-AD42-C9A0620B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cap="all" dirty="0"/>
              <a:t>BÜB </a:t>
            </a:r>
            <a:r>
              <a:rPr lang="en-US" sz="4200" cap="all" dirty="0" err="1"/>
              <a:t>berechnen</a:t>
            </a:r>
            <a:endParaRPr lang="en-US" sz="4200" cap="all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7C5F05-1047-4E7D-BC19-852C76D36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86" y="4436462"/>
            <a:ext cx="3355942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 err="1"/>
              <a:t>Übungsbeispiele</a:t>
            </a:r>
            <a:endParaRPr lang="en-US" sz="2300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Grafik 4" descr="Studenten, die sich in einem Klassenraum Notizen machen">
            <a:extLst>
              <a:ext uri="{FF2B5EF4-FFF2-40B4-BE49-F238E27FC236}">
                <a16:creationId xmlns:a16="http://schemas.microsoft.com/office/drawing/2014/main" id="{26F4750F-6C8E-487B-A9D4-63F9BA6BD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23" y="1639831"/>
            <a:ext cx="5659222" cy="377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64F18-5867-4C65-B39D-0D821032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Kostenartenrechnung (BÜB)</a:t>
            </a:r>
            <a:endParaRPr lang="de-AT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E2CBEE1C-BC3B-4639-B040-161E2B6B00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448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F3E150-2C24-4826-A33B-AC98ACA06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de-DE" sz="5400">
                <a:solidFill>
                  <a:schemeClr val="bg2"/>
                </a:solidFill>
              </a:rPr>
              <a:t>Einzelkosten	</a:t>
            </a:r>
            <a:endParaRPr lang="de-AT" sz="540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833E55-B90D-4F1C-AC0C-0BD4AAF21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de-DE" sz="1800"/>
              <a:t>Kosten, die einem Produkt DIREKT zugerechnet werden können</a:t>
            </a:r>
          </a:p>
          <a:p>
            <a:pPr lvl="1"/>
            <a:r>
              <a:rPr lang="de-DE" sz="1800"/>
              <a:t>Fertigungsmaterial</a:t>
            </a:r>
          </a:p>
          <a:p>
            <a:pPr lvl="1"/>
            <a:r>
              <a:rPr lang="de-DE" sz="1800"/>
              <a:t>Fertigungslöhne</a:t>
            </a:r>
            <a:endParaRPr lang="de-AT" sz="1800"/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306067A9-36F2-4538-A07D-71D5CE189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732" y="664515"/>
            <a:ext cx="1997896" cy="142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6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FF1DEB-280E-4832-911E-706643A8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de-DE" sz="4600">
                <a:solidFill>
                  <a:schemeClr val="bg2"/>
                </a:solidFill>
              </a:rPr>
              <a:t>Gemeinkosten	</a:t>
            </a:r>
            <a:endParaRPr lang="de-AT" sz="460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C3F744-BAAD-40EC-A3EE-4F4CC8CCF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de-DE" sz="1800"/>
              <a:t>Kosten, die nicht unmittelbar einem Produkt zugerechnet werden können</a:t>
            </a:r>
          </a:p>
          <a:p>
            <a:pPr lvl="1"/>
            <a:r>
              <a:rPr lang="de-DE" sz="1800"/>
              <a:t>Hilfslöhne</a:t>
            </a:r>
          </a:p>
          <a:p>
            <a:pPr lvl="1"/>
            <a:r>
              <a:rPr lang="de-DE" sz="1800"/>
              <a:t>Gehälter,</a:t>
            </a:r>
          </a:p>
          <a:p>
            <a:pPr lvl="1"/>
            <a:r>
              <a:rPr lang="de-DE" sz="1800"/>
              <a:t>Kleinmaterial, Hilfsmaterial</a:t>
            </a:r>
          </a:p>
          <a:p>
            <a:pPr lvl="1"/>
            <a:r>
              <a:rPr lang="de-DE" sz="1800"/>
              <a:t>Büroaufwand</a:t>
            </a:r>
          </a:p>
          <a:p>
            <a:pPr lvl="1"/>
            <a:r>
              <a:rPr lang="de-DE" sz="1800"/>
              <a:t>Mieten, Strom, Heizung</a:t>
            </a:r>
          </a:p>
          <a:p>
            <a:pPr lvl="1"/>
            <a:r>
              <a:rPr lang="de-DE" sz="1800"/>
              <a:t>Werbung</a:t>
            </a:r>
          </a:p>
          <a:p>
            <a:pPr lvl="1"/>
            <a:r>
              <a:rPr lang="de-DE" sz="1800"/>
              <a:t>…</a:t>
            </a:r>
          </a:p>
          <a:p>
            <a:pPr marL="457200" lvl="1" indent="0">
              <a:buNone/>
            </a:pPr>
            <a:endParaRPr lang="de-DE" sz="1800"/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306067A9-36F2-4538-A07D-71D5CE189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023" y="253967"/>
            <a:ext cx="1997896" cy="142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1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C9C94F-6D7A-4493-96A8-5685790EE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de-DE" sz="5400">
                <a:solidFill>
                  <a:schemeClr val="bg2"/>
                </a:solidFill>
              </a:rPr>
              <a:t>Neutrale Aufwände</a:t>
            </a:r>
            <a:endParaRPr lang="de-AT" sz="540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C5577B-3597-4210-88CE-2DB9D475B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de-DE" sz="1800"/>
              <a:t>Betriebliche Leistungserstellung, die in keinem direkten Zusammenhang stehen</a:t>
            </a:r>
          </a:p>
          <a:p>
            <a:pPr lvl="1"/>
            <a:r>
              <a:rPr lang="de-DE" sz="1800"/>
              <a:t>buchhalterische AfA</a:t>
            </a:r>
          </a:p>
          <a:p>
            <a:pPr lvl="1"/>
            <a:r>
              <a:rPr lang="de-DE" sz="1800"/>
              <a:t>Schadensfälle (z.B. Forderungsausfall)</a:t>
            </a:r>
          </a:p>
          <a:p>
            <a:pPr lvl="1"/>
            <a:r>
              <a:rPr lang="de-DE" sz="1800"/>
              <a:t>Zinsaufwand</a:t>
            </a:r>
          </a:p>
          <a:p>
            <a:pPr lvl="1"/>
            <a:r>
              <a:rPr lang="de-DE" sz="1800"/>
              <a:t>…</a:t>
            </a:r>
          </a:p>
          <a:p>
            <a:pPr lvl="1"/>
            <a:endParaRPr lang="de-DE" sz="1800"/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306067A9-36F2-4538-A07D-71D5CE189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092" y="449911"/>
            <a:ext cx="1997896" cy="142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2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007B82-689C-48F4-A14B-2CA3EBC06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de-DE" sz="4600">
                <a:solidFill>
                  <a:schemeClr val="bg2"/>
                </a:solidFill>
              </a:rPr>
              <a:t>Kalkulatorische Zusatzkosten</a:t>
            </a:r>
            <a:endParaRPr lang="de-AT" sz="460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C915DA-11B1-4AEE-B60B-AB5B267D7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de-DE" sz="1800"/>
              <a:t>Scheinen in der Buchhaltung nicht als Aufwand auf</a:t>
            </a:r>
          </a:p>
          <a:p>
            <a:pPr lvl="1"/>
            <a:r>
              <a:rPr lang="de-DE" sz="1800"/>
              <a:t>Kalkulatorischer Unternehmerlohn (Achtung: kann Einzelkosten oder Gemeinkosten sein)</a:t>
            </a:r>
          </a:p>
          <a:p>
            <a:pPr lvl="1"/>
            <a:r>
              <a:rPr lang="de-DE" sz="1800"/>
              <a:t>Kalkulatorische Miete</a:t>
            </a:r>
          </a:p>
          <a:p>
            <a:pPr lvl="1"/>
            <a:r>
              <a:rPr lang="de-DE" sz="1800"/>
              <a:t>Kalkulatorische Zinsen</a:t>
            </a:r>
          </a:p>
          <a:p>
            <a:pPr lvl="1"/>
            <a:r>
              <a:rPr lang="de-DE" sz="1800"/>
              <a:t>Kalkulatorische AfA</a:t>
            </a:r>
          </a:p>
          <a:p>
            <a:pPr lvl="1"/>
            <a:r>
              <a:rPr lang="de-DE" sz="1800"/>
              <a:t>Kalkulatorische Wagnisse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306067A9-36F2-4538-A07D-71D5CE189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440" y="356604"/>
            <a:ext cx="1997896" cy="142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7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A5558130-C65A-40B8-84CA-CF4224905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554" y="640080"/>
            <a:ext cx="4071822" cy="5577840"/>
          </a:xfrm>
          <a:prstGeom prst="rect">
            <a:avLst/>
          </a:prstGeom>
        </p:spPr>
      </p:pic>
      <p:sp>
        <p:nvSpPr>
          <p:cNvPr id="22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20EED0-C926-4D97-8343-3217AA3A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600" cap="all"/>
              <a:t>BÜB (Betriebsüberleitungsbogen)</a:t>
            </a:r>
            <a:br>
              <a:rPr lang="en-US" sz="1600" cap="all"/>
            </a:br>
            <a:r>
              <a:rPr lang="en-US" sz="1600" cap="all"/>
              <a:t>Buch Seite 320</a:t>
            </a:r>
          </a:p>
        </p:txBody>
      </p:sp>
    </p:spTree>
    <p:extLst>
      <p:ext uri="{BB962C8B-B14F-4D97-AF65-F5344CB8AC3E}">
        <p14:creationId xmlns:p14="http://schemas.microsoft.com/office/powerpoint/2010/main" val="1786730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6D3374-C51D-4994-86F2-8434E420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cap="all" dirty="0" err="1"/>
              <a:t>Selbstkosten</a:t>
            </a:r>
            <a:endParaRPr lang="en-US" sz="3300" cap="all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5F627C-DBBC-4EC9-A5E0-1945B5E58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86" y="4436462"/>
            <a:ext cx="3355942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 err="1"/>
              <a:t>Mit</a:t>
            </a:r>
            <a:r>
              <a:rPr lang="en-US" sz="2300" dirty="0"/>
              <a:t> </a:t>
            </a:r>
            <a:r>
              <a:rPr lang="en-US" sz="2300" dirty="0" err="1"/>
              <a:t>Hilfe</a:t>
            </a:r>
            <a:r>
              <a:rPr lang="en-US" sz="2300" dirty="0"/>
              <a:t> des BÜB´s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71FF5EE8-7BC2-4BA5-9288-F9BE02856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021246"/>
              </p:ext>
            </p:extLst>
          </p:nvPr>
        </p:nvGraphicFramePr>
        <p:xfrm>
          <a:off x="1879136" y="1667792"/>
          <a:ext cx="4658996" cy="3721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902">
                  <a:extLst>
                    <a:ext uri="{9D8B030D-6E8A-4147-A177-3AD203B41FA5}">
                      <a16:colId xmlns:a16="http://schemas.microsoft.com/office/drawing/2014/main" val="2126050005"/>
                    </a:ext>
                  </a:extLst>
                </a:gridCol>
                <a:gridCol w="3837094">
                  <a:extLst>
                    <a:ext uri="{9D8B030D-6E8A-4147-A177-3AD203B41FA5}">
                      <a16:colId xmlns:a16="http://schemas.microsoft.com/office/drawing/2014/main" val="731872758"/>
                    </a:ext>
                  </a:extLst>
                </a:gridCol>
              </a:tblGrid>
              <a:tr h="1240536">
                <a:tc>
                  <a:txBody>
                    <a:bodyPr/>
                    <a:lstStyle/>
                    <a:p>
                      <a:endParaRPr lang="de-AT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de-DE" sz="3300"/>
                        <a:t>Ermittlung Selbstkosten</a:t>
                      </a:r>
                      <a:endParaRPr lang="de-AT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439105004"/>
                  </a:ext>
                </a:extLst>
              </a:tr>
              <a:tr h="1743456">
                <a:tc>
                  <a:txBody>
                    <a:bodyPr/>
                    <a:lstStyle/>
                    <a:p>
                      <a:r>
                        <a:rPr lang="de-DE" sz="3300"/>
                        <a:t>+</a:t>
                      </a:r>
                    </a:p>
                    <a:p>
                      <a:r>
                        <a:rPr lang="de-DE" sz="3300"/>
                        <a:t>+</a:t>
                      </a:r>
                    </a:p>
                    <a:p>
                      <a:r>
                        <a:rPr lang="de-DE" sz="3300"/>
                        <a:t>+</a:t>
                      </a:r>
                      <a:endParaRPr lang="de-AT" sz="3300"/>
                    </a:p>
                  </a:txBody>
                  <a:tcPr marL="167640" marR="167640" marT="83820" marB="838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3300"/>
                        <a:t>Materialkosten</a:t>
                      </a:r>
                    </a:p>
                    <a:p>
                      <a:r>
                        <a:rPr lang="de-DE" sz="3300"/>
                        <a:t>Lohneinzelkosten</a:t>
                      </a:r>
                    </a:p>
                    <a:p>
                      <a:r>
                        <a:rPr lang="de-DE" sz="3300"/>
                        <a:t>Gemeinkosten</a:t>
                      </a:r>
                      <a:endParaRPr lang="de-AT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045197073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de-DE" sz="3300"/>
                        <a:t>=</a:t>
                      </a:r>
                      <a:endParaRPr lang="de-AT" sz="3300"/>
                    </a:p>
                  </a:txBody>
                  <a:tcPr marL="167640" marR="167640" marT="83820" marB="838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3300"/>
                        <a:t>Selbstkosten</a:t>
                      </a:r>
                      <a:endParaRPr lang="de-AT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976800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97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CB7E70-148C-4D23-B433-ED476AD6B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de-DE"/>
              <a:t>Ermittlung der Zuschlagssätze</a:t>
            </a:r>
            <a:endParaRPr lang="de-AT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3E8C52A-76AA-476C-A0EB-0D457DBB9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de-DE" err="1"/>
              <a:t>Summarschlüssel</a:t>
            </a:r>
            <a:endParaRPr lang="de-DE"/>
          </a:p>
          <a:p>
            <a:pPr lvl="1"/>
            <a:r>
              <a:rPr lang="de-DE"/>
              <a:t>Bei Mischbetriebe (Elektriker hat ein Elektrogeschäft)</a:t>
            </a:r>
          </a:p>
          <a:p>
            <a:r>
              <a:rPr lang="de-DE"/>
              <a:t>Materialschlüssel</a:t>
            </a:r>
          </a:p>
          <a:p>
            <a:pPr lvl="1"/>
            <a:r>
              <a:rPr lang="de-DE"/>
              <a:t>Produktionsbetriebe (Bäckerei, Goldschmied)</a:t>
            </a:r>
          </a:p>
          <a:p>
            <a:r>
              <a:rPr lang="de-DE"/>
              <a:t>Lohnschlüssel</a:t>
            </a:r>
          </a:p>
          <a:p>
            <a:pPr lvl="1"/>
            <a:r>
              <a:rPr lang="de-DE"/>
              <a:t>Lohnintensiven Betriebe (Elektriker, Reparaturbereich, …)</a:t>
            </a:r>
            <a:endParaRPr lang="de-A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4" descr="Elektronische Platine">
            <a:extLst>
              <a:ext uri="{FF2B5EF4-FFF2-40B4-BE49-F238E27FC236}">
                <a16:creationId xmlns:a16="http://schemas.microsoft.com/office/drawing/2014/main" id="{6DA88322-D6AD-4915-B85C-115D75848C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28" r="11796" b="-1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12356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Ausschnitt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4FF7C50D764A429B50328ECDEA11E1" ma:contentTypeVersion="0" ma:contentTypeDescription="Ein neues Dokument erstellen." ma:contentTypeScope="" ma:versionID="3312a77e4ca60008f77cf792ac243fa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c96a1500b55a331f0d0926ba64a978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463E34-265F-4C55-BEB6-4D4615C6BFF7}"/>
</file>

<file path=customXml/itemProps2.xml><?xml version="1.0" encoding="utf-8"?>
<ds:datastoreItem xmlns:ds="http://schemas.openxmlformats.org/officeDocument/2006/customXml" ds:itemID="{6C069265-CAD7-438E-85BA-8F10FA17CB9D}"/>
</file>

<file path=customXml/itemProps3.xml><?xml version="1.0" encoding="utf-8"?>
<ds:datastoreItem xmlns:ds="http://schemas.openxmlformats.org/officeDocument/2006/customXml" ds:itemID="{799585A8-28C3-4D0B-ACC3-2D3282F5941D}"/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Words>295</Words>
  <Application>Microsoft Office PowerPoint</Application>
  <PresentationFormat>Breitbild</PresentationFormat>
  <Paragraphs>83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8" baseType="lpstr">
      <vt:lpstr>Franklin Gothic Book</vt:lpstr>
      <vt:lpstr>Ausschnitt</vt:lpstr>
      <vt:lpstr>KostenArtenrechnung</vt:lpstr>
      <vt:lpstr>Kostenartenrechnung (BÜB)</vt:lpstr>
      <vt:lpstr>Einzelkosten </vt:lpstr>
      <vt:lpstr>Gemeinkosten </vt:lpstr>
      <vt:lpstr>Neutrale Aufwände</vt:lpstr>
      <vt:lpstr>Kalkulatorische Zusatzkosten</vt:lpstr>
      <vt:lpstr>BÜB (Betriebsüberleitungsbogen) Buch Seite 320</vt:lpstr>
      <vt:lpstr>Selbstkosten</vt:lpstr>
      <vt:lpstr>Ermittlung der Zuschlagssätze</vt:lpstr>
      <vt:lpstr>Zuschlagssätze in %</vt:lpstr>
      <vt:lpstr>Abkürzungen</vt:lpstr>
      <vt:lpstr>Wissenscheck - Kostenrechnung</vt:lpstr>
      <vt:lpstr>Ziele erreicht?</vt:lpstr>
      <vt:lpstr>3 pdf´s ins Teams hochladen</vt:lpstr>
      <vt:lpstr>Kostenrechnung einfach erklärt</vt:lpstr>
      <vt:lpstr>BÜB berechnen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Kostenrechnung</dc:title>
  <dc:creator>Claudia Eder</dc:creator>
  <cp:lastModifiedBy>Claudia Eder</cp:lastModifiedBy>
  <cp:revision>1</cp:revision>
  <dcterms:created xsi:type="dcterms:W3CDTF">2021-11-17T13:54:39Z</dcterms:created>
  <dcterms:modified xsi:type="dcterms:W3CDTF">2022-02-08T15:09:01Z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0x0101000F4FF7C50D764A429B50328ECDEA11E1</vt:lpwstr>
  </property>
</Properties>
</file>