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2" r:id="rId3"/>
    <p:sldId id="257" r:id="rId4"/>
    <p:sldId id="274" r:id="rId5"/>
    <p:sldId id="276" r:id="rId6"/>
    <p:sldId id="275" r:id="rId7"/>
    <p:sldId id="273" r:id="rId8"/>
    <p:sldId id="271" r:id="rId9"/>
  </p:sldIdLst>
  <p:sldSz cx="9144000" cy="6858000" type="screen4x3"/>
  <p:notesSz cx="6797675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5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7AAE681-16E1-4C91-B122-2342E52980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759" eaLnBrk="1" hangingPunct="1">
              <a:defRPr sz="1300">
                <a:latin typeface="Lucida Sans Unicode" pitchFamily="34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E409C9A-F3B3-44DA-A076-49DF5F05F9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759" eaLnBrk="1" hangingPunct="1">
              <a:defRPr sz="1300">
                <a:latin typeface="Lucida Sans Unicode" pitchFamily="34" charset="0"/>
                <a:cs typeface="Arial" charset="0"/>
              </a:defRPr>
            </a:lvl1pPr>
          </a:lstStyle>
          <a:p>
            <a:pPr>
              <a:defRPr/>
            </a:pPr>
            <a:fld id="{4247B061-CC03-4C7F-A2A6-E41E0BC6F062}" type="datetimeFigureOut">
              <a:rPr lang="de-DE" altLang="de-DE"/>
              <a:pPr>
                <a:defRPr/>
              </a:pPr>
              <a:t>18.09.2019</a:t>
            </a:fld>
            <a:endParaRPr lang="de-DE" altLang="de-DE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D6EF523F-3D16-42DB-8ABE-1696FD2182C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759" eaLnBrk="1" hangingPunct="1">
              <a:defRPr sz="1300">
                <a:latin typeface="Lucida Sans Unicode" pitchFamily="34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90AAC8E2-1F72-423F-A831-A89A3205F58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sz="1300">
                <a:latin typeface="Lucida Sans Unicode" panose="020B0602030504020204" pitchFamily="34" charset="0"/>
              </a:defRPr>
            </a:lvl1pPr>
          </a:lstStyle>
          <a:p>
            <a:fld id="{60CE9C1F-545D-4773-AA9E-B445C5040F1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5489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A80FEC-AAB6-452C-AA66-5324D5BB6F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5E5EA9-9525-4C59-AC47-44B384D2726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97A2295-CF6A-432B-9B3F-4A6C9CEC5144}" type="datetimeFigureOut">
              <a:rPr lang="de-AT"/>
              <a:pPr>
                <a:defRPr/>
              </a:pPr>
              <a:t>18.09.2019</a:t>
            </a:fld>
            <a:endParaRPr lang="de-AT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6C0E126F-7D0D-4A5B-ABDF-220CDB3AFC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2950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47" tIns="43973" rIns="87947" bIns="43973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60755EE9-E343-420D-AEF2-35205AD33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87947" tIns="43973" rIns="87947" bIns="43973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196740-69C7-4229-8AD8-0B558A35E0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B0B0E0-4D6E-4233-8679-CE745D137D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87947" tIns="43973" rIns="87947" bIns="439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45C6CEB-F94A-45B9-A0CE-9CCCBE8FF143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064046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lienbildplatzhalter 1">
            <a:extLst>
              <a:ext uri="{FF2B5EF4-FFF2-40B4-BE49-F238E27FC236}">
                <a16:creationId xmlns:a16="http://schemas.microsoft.com/office/drawing/2014/main" id="{24C382C6-A449-4F01-A304-DC6311EED5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izenplatzhalter 2">
            <a:extLst>
              <a:ext uri="{FF2B5EF4-FFF2-40B4-BE49-F238E27FC236}">
                <a16:creationId xmlns:a16="http://schemas.microsoft.com/office/drawing/2014/main" id="{62A8B7DB-10C4-416F-8E9D-460F1E0CB1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altLang="de-DE"/>
          </a:p>
        </p:txBody>
      </p:sp>
      <p:sp>
        <p:nvSpPr>
          <p:cNvPr id="24580" name="Foliennummernplatzhalter 3">
            <a:extLst>
              <a:ext uri="{FF2B5EF4-FFF2-40B4-BE49-F238E27FC236}">
                <a16:creationId xmlns:a16="http://schemas.microsoft.com/office/drawing/2014/main" id="{7249153A-39DC-4924-B1ED-429A752DB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4375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98550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3828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780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352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24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96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068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340D03-D3DA-4ECE-BAA5-57A1C9B67F4A}" type="slidenum">
              <a:rPr lang="de-AT" altLang="de-DE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de-AT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2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lienbildplatzhalter 1">
            <a:extLst>
              <a:ext uri="{FF2B5EF4-FFF2-40B4-BE49-F238E27FC236}">
                <a16:creationId xmlns:a16="http://schemas.microsoft.com/office/drawing/2014/main" id="{24C382C6-A449-4F01-A304-DC6311EED5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izenplatzhalter 2">
            <a:extLst>
              <a:ext uri="{FF2B5EF4-FFF2-40B4-BE49-F238E27FC236}">
                <a16:creationId xmlns:a16="http://schemas.microsoft.com/office/drawing/2014/main" id="{62A8B7DB-10C4-416F-8E9D-460F1E0CB1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altLang="de-DE"/>
          </a:p>
        </p:txBody>
      </p:sp>
      <p:sp>
        <p:nvSpPr>
          <p:cNvPr id="24580" name="Foliennummernplatzhalter 3">
            <a:extLst>
              <a:ext uri="{FF2B5EF4-FFF2-40B4-BE49-F238E27FC236}">
                <a16:creationId xmlns:a16="http://schemas.microsoft.com/office/drawing/2014/main" id="{7249153A-39DC-4924-B1ED-429A752DB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4375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98550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3828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780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352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24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96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068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340D03-D3DA-4ECE-BAA5-57A1C9B67F4A}" type="slidenum">
              <a:rPr lang="de-AT" altLang="de-DE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de-AT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lienbildplatzhalter 1">
            <a:extLst>
              <a:ext uri="{FF2B5EF4-FFF2-40B4-BE49-F238E27FC236}">
                <a16:creationId xmlns:a16="http://schemas.microsoft.com/office/drawing/2014/main" id="{24C382C6-A449-4F01-A304-DC6311EED5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izenplatzhalter 2">
            <a:extLst>
              <a:ext uri="{FF2B5EF4-FFF2-40B4-BE49-F238E27FC236}">
                <a16:creationId xmlns:a16="http://schemas.microsoft.com/office/drawing/2014/main" id="{62A8B7DB-10C4-416F-8E9D-460F1E0CB1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altLang="de-DE"/>
          </a:p>
        </p:txBody>
      </p:sp>
      <p:sp>
        <p:nvSpPr>
          <p:cNvPr id="24580" name="Foliennummernplatzhalter 3">
            <a:extLst>
              <a:ext uri="{FF2B5EF4-FFF2-40B4-BE49-F238E27FC236}">
                <a16:creationId xmlns:a16="http://schemas.microsoft.com/office/drawing/2014/main" id="{7249153A-39DC-4924-B1ED-429A752DB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4375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98550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3828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780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352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24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96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068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340D03-D3DA-4ECE-BAA5-57A1C9B67F4A}" type="slidenum">
              <a:rPr lang="de-AT" altLang="de-DE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de-AT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909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lienbildplatzhalter 1">
            <a:extLst>
              <a:ext uri="{FF2B5EF4-FFF2-40B4-BE49-F238E27FC236}">
                <a16:creationId xmlns:a16="http://schemas.microsoft.com/office/drawing/2014/main" id="{24C382C6-A449-4F01-A304-DC6311EED5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izenplatzhalter 2">
            <a:extLst>
              <a:ext uri="{FF2B5EF4-FFF2-40B4-BE49-F238E27FC236}">
                <a16:creationId xmlns:a16="http://schemas.microsoft.com/office/drawing/2014/main" id="{62A8B7DB-10C4-416F-8E9D-460F1E0CB1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altLang="de-DE"/>
          </a:p>
        </p:txBody>
      </p:sp>
      <p:sp>
        <p:nvSpPr>
          <p:cNvPr id="24580" name="Foliennummernplatzhalter 3">
            <a:extLst>
              <a:ext uri="{FF2B5EF4-FFF2-40B4-BE49-F238E27FC236}">
                <a16:creationId xmlns:a16="http://schemas.microsoft.com/office/drawing/2014/main" id="{7249153A-39DC-4924-B1ED-429A752DB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4375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98550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3828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780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352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24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96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068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340D03-D3DA-4ECE-BAA5-57A1C9B67F4A}" type="slidenum">
              <a:rPr lang="de-AT" altLang="de-DE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de-AT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0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lienbildplatzhalter 1">
            <a:extLst>
              <a:ext uri="{FF2B5EF4-FFF2-40B4-BE49-F238E27FC236}">
                <a16:creationId xmlns:a16="http://schemas.microsoft.com/office/drawing/2014/main" id="{24C382C6-A449-4F01-A304-DC6311EED5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izenplatzhalter 2">
            <a:extLst>
              <a:ext uri="{FF2B5EF4-FFF2-40B4-BE49-F238E27FC236}">
                <a16:creationId xmlns:a16="http://schemas.microsoft.com/office/drawing/2014/main" id="{62A8B7DB-10C4-416F-8E9D-460F1E0CB1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altLang="de-DE"/>
          </a:p>
        </p:txBody>
      </p:sp>
      <p:sp>
        <p:nvSpPr>
          <p:cNvPr id="24580" name="Foliennummernplatzhalter 3">
            <a:extLst>
              <a:ext uri="{FF2B5EF4-FFF2-40B4-BE49-F238E27FC236}">
                <a16:creationId xmlns:a16="http://schemas.microsoft.com/office/drawing/2014/main" id="{7249153A-39DC-4924-B1ED-429A752DB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4375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98550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3828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780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352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24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96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068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340D03-D3DA-4ECE-BAA5-57A1C9B67F4A}" type="slidenum">
              <a:rPr lang="de-AT" altLang="de-DE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de-AT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5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lienbildplatzhalter 1">
            <a:extLst>
              <a:ext uri="{FF2B5EF4-FFF2-40B4-BE49-F238E27FC236}">
                <a16:creationId xmlns:a16="http://schemas.microsoft.com/office/drawing/2014/main" id="{24C382C6-A449-4F01-A304-DC6311EED5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izenplatzhalter 2">
            <a:extLst>
              <a:ext uri="{FF2B5EF4-FFF2-40B4-BE49-F238E27FC236}">
                <a16:creationId xmlns:a16="http://schemas.microsoft.com/office/drawing/2014/main" id="{62A8B7DB-10C4-416F-8E9D-460F1E0CB1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altLang="de-DE"/>
          </a:p>
        </p:txBody>
      </p:sp>
      <p:sp>
        <p:nvSpPr>
          <p:cNvPr id="24580" name="Foliennummernplatzhalter 3">
            <a:extLst>
              <a:ext uri="{FF2B5EF4-FFF2-40B4-BE49-F238E27FC236}">
                <a16:creationId xmlns:a16="http://schemas.microsoft.com/office/drawing/2014/main" id="{7249153A-39DC-4924-B1ED-429A752DB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4375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98550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3828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780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352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24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96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0682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340D03-D3DA-4ECE-BAA5-57A1C9B67F4A}" type="slidenum">
              <a:rPr lang="de-AT" altLang="de-DE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de-AT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5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6AC182DA-F0FE-459E-ABAC-3B3B41CFF703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uppieren 15">
            <a:extLst>
              <a:ext uri="{FF2B5EF4-FFF2-40B4-BE49-F238E27FC236}">
                <a16:creationId xmlns:a16="http://schemas.microsoft.com/office/drawing/2014/main" id="{3FFDA258-2B50-4067-9BF8-48223CFA7377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ihandform 15">
              <a:extLst>
                <a:ext uri="{FF2B5EF4-FFF2-40B4-BE49-F238E27FC236}">
                  <a16:creationId xmlns:a16="http://schemas.microsoft.com/office/drawing/2014/main" id="{6B972A2F-C9D5-43EC-9B5C-6F7AE42D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ihandform 18">
              <a:extLst>
                <a:ext uri="{FF2B5EF4-FFF2-40B4-BE49-F238E27FC236}">
                  <a16:creationId xmlns:a16="http://schemas.microsoft.com/office/drawing/2014/main" id="{042862B4-B8AB-4E6D-9635-614CE576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" name="Freihandform 18">
              <a:extLst>
                <a:ext uri="{FF2B5EF4-FFF2-40B4-BE49-F238E27FC236}">
                  <a16:creationId xmlns:a16="http://schemas.microsoft.com/office/drawing/2014/main" id="{C7B57CD7-1550-4078-BE79-27C5F4323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Gerade Verbindung 19">
              <a:extLst>
                <a:ext uri="{FF2B5EF4-FFF2-40B4-BE49-F238E27FC236}">
                  <a16:creationId xmlns:a16="http://schemas.microsoft.com/office/drawing/2014/main" id="{65EA43C9-5EA9-4CB7-AEB3-2798565061D8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11" name="Datumsplatzhalter 29">
            <a:extLst>
              <a:ext uri="{FF2B5EF4-FFF2-40B4-BE49-F238E27FC236}">
                <a16:creationId xmlns:a16="http://schemas.microsoft.com/office/drawing/2014/main" id="{DF4F74F3-404E-469A-8B5B-E7AB4661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212B90A-EECA-487C-949A-0B40E32690D7}" type="datetimeFigureOut">
              <a:rPr lang="de-DE"/>
              <a:pPr>
                <a:defRPr/>
              </a:pPr>
              <a:t>18.09.2019</a:t>
            </a:fld>
            <a:endParaRPr lang="de-DE"/>
          </a:p>
        </p:txBody>
      </p:sp>
      <p:sp>
        <p:nvSpPr>
          <p:cNvPr id="12" name="Fußzeilenplatzhalter 18">
            <a:extLst>
              <a:ext uri="{FF2B5EF4-FFF2-40B4-BE49-F238E27FC236}">
                <a16:creationId xmlns:a16="http://schemas.microsoft.com/office/drawing/2014/main" id="{51BE3A85-07FE-4F15-8E4A-3FC504AA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26">
            <a:extLst>
              <a:ext uri="{FF2B5EF4-FFF2-40B4-BE49-F238E27FC236}">
                <a16:creationId xmlns:a16="http://schemas.microsoft.com/office/drawing/2014/main" id="{888036C8-66D0-41F9-ABF9-9FEBF79B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AA7DDD-A0C7-4284-8382-5A32B3FA968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279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9">
            <a:extLst>
              <a:ext uri="{FF2B5EF4-FFF2-40B4-BE49-F238E27FC236}">
                <a16:creationId xmlns:a16="http://schemas.microsoft.com/office/drawing/2014/main" id="{1E93C656-E49F-441B-9130-9835E025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CA75B-164B-4C07-AA2C-28F3C8E72D49}" type="datetimeFigureOut">
              <a:rPr lang="de-DE"/>
              <a:pPr>
                <a:defRPr/>
              </a:pPr>
              <a:t>18.09.2019</a:t>
            </a:fld>
            <a:endParaRPr lang="de-DE"/>
          </a:p>
        </p:txBody>
      </p:sp>
      <p:sp>
        <p:nvSpPr>
          <p:cNvPr id="5" name="Fußzeilenplatzhalter 21">
            <a:extLst>
              <a:ext uri="{FF2B5EF4-FFF2-40B4-BE49-F238E27FC236}">
                <a16:creationId xmlns:a16="http://schemas.microsoft.com/office/drawing/2014/main" id="{AD8FC613-676B-45DA-9C49-20939654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17">
            <a:extLst>
              <a:ext uri="{FF2B5EF4-FFF2-40B4-BE49-F238E27FC236}">
                <a16:creationId xmlns:a16="http://schemas.microsoft.com/office/drawing/2014/main" id="{35A4C385-7113-4107-8F6D-530A7C1F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81B5C-F70F-4D3C-A90A-2F25D760D1A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138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9">
            <a:extLst>
              <a:ext uri="{FF2B5EF4-FFF2-40B4-BE49-F238E27FC236}">
                <a16:creationId xmlns:a16="http://schemas.microsoft.com/office/drawing/2014/main" id="{A15EA58F-F69C-4354-A5F7-B43C333F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AED15-1138-4DCE-89E0-2A0814F7B4FA}" type="datetimeFigureOut">
              <a:rPr lang="de-DE"/>
              <a:pPr>
                <a:defRPr/>
              </a:pPr>
              <a:t>18.09.2019</a:t>
            </a:fld>
            <a:endParaRPr lang="de-DE"/>
          </a:p>
        </p:txBody>
      </p:sp>
      <p:sp>
        <p:nvSpPr>
          <p:cNvPr id="5" name="Fußzeilenplatzhalter 21">
            <a:extLst>
              <a:ext uri="{FF2B5EF4-FFF2-40B4-BE49-F238E27FC236}">
                <a16:creationId xmlns:a16="http://schemas.microsoft.com/office/drawing/2014/main" id="{A3609622-C576-47CC-9821-0DF54D6C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17">
            <a:extLst>
              <a:ext uri="{FF2B5EF4-FFF2-40B4-BE49-F238E27FC236}">
                <a16:creationId xmlns:a16="http://schemas.microsoft.com/office/drawing/2014/main" id="{8C88360E-6357-4453-A80C-5FDC898C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5D260-5A0E-4EBD-8D41-BA6F7482455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4979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umsplatzhalter 9">
            <a:extLst>
              <a:ext uri="{FF2B5EF4-FFF2-40B4-BE49-F238E27FC236}">
                <a16:creationId xmlns:a16="http://schemas.microsoft.com/office/drawing/2014/main" id="{94C9AAC2-2FE1-43F9-82C8-84DCF317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0E33B-CB6E-465E-B446-DDC7B09A3E6D}" type="datetimeFigureOut">
              <a:rPr lang="de-DE"/>
              <a:pPr>
                <a:defRPr/>
              </a:pPr>
              <a:t>18.09.2019</a:t>
            </a:fld>
            <a:endParaRPr lang="de-DE"/>
          </a:p>
        </p:txBody>
      </p:sp>
      <p:sp>
        <p:nvSpPr>
          <p:cNvPr id="5" name="Fußzeilenplatzhalter 21">
            <a:extLst>
              <a:ext uri="{FF2B5EF4-FFF2-40B4-BE49-F238E27FC236}">
                <a16:creationId xmlns:a16="http://schemas.microsoft.com/office/drawing/2014/main" id="{1E340F0D-E703-4F1F-9860-A7540466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17">
            <a:extLst>
              <a:ext uri="{FF2B5EF4-FFF2-40B4-BE49-F238E27FC236}">
                <a16:creationId xmlns:a16="http://schemas.microsoft.com/office/drawing/2014/main" id="{1B7ADAB1-E690-4669-A7E2-93EFE1A8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A683E-A4EF-488B-9F9C-9BD626B47E5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6243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ingekerbter Richtungspfeil 10">
            <a:extLst>
              <a:ext uri="{FF2B5EF4-FFF2-40B4-BE49-F238E27FC236}">
                <a16:creationId xmlns:a16="http://schemas.microsoft.com/office/drawing/2014/main" id="{F675416C-688B-4E2F-B393-AFE9419118B7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Eingekerbter Richtungspfeil 11">
            <a:extLst>
              <a:ext uri="{FF2B5EF4-FFF2-40B4-BE49-F238E27FC236}">
                <a16:creationId xmlns:a16="http://schemas.microsoft.com/office/drawing/2014/main" id="{2BEC59D1-C7B1-4C58-BA1E-844B718EF45D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A85211D-8F23-4161-8279-C8F73584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2CB082-5B49-43AF-87FE-A48E70CFDBAA}" type="datetimeFigureOut">
              <a:rPr lang="de-DE"/>
              <a:pPr>
                <a:defRPr/>
              </a:pPr>
              <a:t>18.09.2019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722EB0CE-4712-4F76-99BB-A29A97E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65918D4E-3D6E-40EE-B4AE-87E29E2B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C0963-524E-446F-B5B1-71E73508434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232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7536E3-4DFA-446A-A463-46A82EDD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117016-9263-430D-9F59-B3E29A3C7A2D}" type="datetimeFigureOut">
              <a:rPr lang="de-DE"/>
              <a:pPr>
                <a:defRPr/>
              </a:pPr>
              <a:t>18.09.2019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31DCDD-4359-4DC9-A8DD-1CDADCA1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0F510D-3436-4244-8CA6-8FD88F4F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A792C-C69C-4127-8010-D4213FB3434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8057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61F37-E71A-46A9-A25D-3E2EB574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7824A90-9DE5-44D7-82B3-D40180E9CF77}" type="datetimeFigureOut">
              <a:rPr lang="de-DE"/>
              <a:pPr>
                <a:defRPr/>
              </a:pPr>
              <a:t>18.09.2019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8AEB10-3957-47C8-9B8E-F1397592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E9A42D-A85B-4A91-BBCB-B8C8FC4E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84045-B644-4D33-A84D-199B08C5588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01164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3F8F2B-D57F-4835-9AB4-81EA82F5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929CD2-A0FB-4CCE-A40F-AE8C3CFA8607}" type="datetimeFigureOut">
              <a:rPr lang="de-DE"/>
              <a:pPr>
                <a:defRPr/>
              </a:pPr>
              <a:t>18.09.2019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967933-4474-4C01-A38C-F0CB8A30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87B6EE-44B4-496D-B174-6A5901DF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0845A-AACF-4452-A5B4-5023DE0ABFD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91349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9">
            <a:extLst>
              <a:ext uri="{FF2B5EF4-FFF2-40B4-BE49-F238E27FC236}">
                <a16:creationId xmlns:a16="http://schemas.microsoft.com/office/drawing/2014/main" id="{5297DD84-81AE-43B2-AFA1-4D815A4D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FF80-4E27-4BA9-AC02-4A4F1A458D5B}" type="datetimeFigureOut">
              <a:rPr lang="de-DE"/>
              <a:pPr>
                <a:defRPr/>
              </a:pPr>
              <a:t>18.09.2019</a:t>
            </a:fld>
            <a:endParaRPr lang="de-DE"/>
          </a:p>
        </p:txBody>
      </p:sp>
      <p:sp>
        <p:nvSpPr>
          <p:cNvPr id="3" name="Fußzeilenplatzhalter 21">
            <a:extLst>
              <a:ext uri="{FF2B5EF4-FFF2-40B4-BE49-F238E27FC236}">
                <a16:creationId xmlns:a16="http://schemas.microsoft.com/office/drawing/2014/main" id="{76042038-52E4-4704-B554-35FA4A9A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17">
            <a:extLst>
              <a:ext uri="{FF2B5EF4-FFF2-40B4-BE49-F238E27FC236}">
                <a16:creationId xmlns:a16="http://schemas.microsoft.com/office/drawing/2014/main" id="{14B6C7EA-3441-4C5C-AFB3-7561C8F7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16B27-75E6-4248-B421-1386A119936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5153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87D831-55A5-4F21-B0C6-8CE20012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EBD25C2-7700-4A8A-9699-1FC7207CD854}" type="datetimeFigureOut">
              <a:rPr lang="de-DE"/>
              <a:pPr>
                <a:defRPr/>
              </a:pPr>
              <a:t>18.09.2019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6840D3-B16E-415D-97AD-B83BE4ED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4859AE-BE18-43A3-8F23-5F1DEB62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16B65-9A79-4D14-AFDC-D28C62A4AD6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89327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10">
            <a:extLst>
              <a:ext uri="{FF2B5EF4-FFF2-40B4-BE49-F238E27FC236}">
                <a16:creationId xmlns:a16="http://schemas.microsoft.com/office/drawing/2014/main" id="{493004BF-4CB0-487C-B083-0B644E3AC4B3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ihandform 15">
            <a:extLst>
              <a:ext uri="{FF2B5EF4-FFF2-40B4-BE49-F238E27FC236}">
                <a16:creationId xmlns:a16="http://schemas.microsoft.com/office/drawing/2014/main" id="{3707FF69-0F23-4CE7-B220-D4A63F624CE4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CA5EBBE3-F624-4B4F-927B-94EACB2560A2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Gerade Verbindung 16">
            <a:extLst>
              <a:ext uri="{FF2B5EF4-FFF2-40B4-BE49-F238E27FC236}">
                <a16:creationId xmlns:a16="http://schemas.microsoft.com/office/drawing/2014/main" id="{D354E293-3168-4451-BBAE-181730C8D891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ingekerbter Richtungspfeil 18">
            <a:extLst>
              <a:ext uri="{FF2B5EF4-FFF2-40B4-BE49-F238E27FC236}">
                <a16:creationId xmlns:a16="http://schemas.microsoft.com/office/drawing/2014/main" id="{9A625BB7-E5AA-499C-BE86-88256F6D1E91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Eingekerbter Richtungspfeil 19">
            <a:extLst>
              <a:ext uri="{FF2B5EF4-FFF2-40B4-BE49-F238E27FC236}">
                <a16:creationId xmlns:a16="http://schemas.microsoft.com/office/drawing/2014/main" id="{DCF93693-9E14-4699-ABB8-B26C6133A7FC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1" name="Datumsplatzhalter 4">
            <a:extLst>
              <a:ext uri="{FF2B5EF4-FFF2-40B4-BE49-F238E27FC236}">
                <a16:creationId xmlns:a16="http://schemas.microsoft.com/office/drawing/2014/main" id="{8A56D04A-E237-4B67-88DC-83FE3FD6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2E11719-DC42-4DD0-8F34-A69950415F8E}" type="datetimeFigureOut">
              <a:rPr lang="de-DE"/>
              <a:pPr>
                <a:defRPr/>
              </a:pPr>
              <a:t>18.09.2019</a:t>
            </a:fld>
            <a:endParaRPr lang="de-DE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FB63C317-9824-4655-B794-710F2DC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6">
            <a:extLst>
              <a:ext uri="{FF2B5EF4-FFF2-40B4-BE49-F238E27FC236}">
                <a16:creationId xmlns:a16="http://schemas.microsoft.com/office/drawing/2014/main" id="{2FF4DEA6-8052-4091-A3A4-AA7FD0D5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BF3BA-B63E-4AA9-BF09-A80C223608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1596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>
            <a:extLst>
              <a:ext uri="{FF2B5EF4-FFF2-40B4-BE49-F238E27FC236}">
                <a16:creationId xmlns:a16="http://schemas.microsoft.com/office/drawing/2014/main" id="{B132BE14-91AF-4B46-9F7B-D87CD1C8630C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ihandform 11">
            <a:extLst>
              <a:ext uri="{FF2B5EF4-FFF2-40B4-BE49-F238E27FC236}">
                <a16:creationId xmlns:a16="http://schemas.microsoft.com/office/drawing/2014/main" id="{778DDB5E-850C-402F-9EC5-88596C392CFE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Rechtwinkliges Dreieck 13">
            <a:extLst>
              <a:ext uri="{FF2B5EF4-FFF2-40B4-BE49-F238E27FC236}">
                <a16:creationId xmlns:a16="http://schemas.microsoft.com/office/drawing/2014/main" id="{87311994-B10E-4EE9-B72E-2AD93ACCF821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60813FD5-B297-4899-B455-D1D3F67AB90A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C554DBEF-FFF1-495D-88A3-959FDD2A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33" name="Textplatzhalter 29">
            <a:extLst>
              <a:ext uri="{FF2B5EF4-FFF2-40B4-BE49-F238E27FC236}">
                <a16:creationId xmlns:a16="http://schemas.microsoft.com/office/drawing/2014/main" id="{65489FCD-CBFA-4655-ADF1-F89BBCE8D6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3B1D330F-C9F8-436A-B21E-D6FD435E4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D2AF264-2372-4C47-A731-3A5B6CC926DE}" type="datetimeFigureOut">
              <a:rPr lang="de-DE"/>
              <a:pPr>
                <a:defRPr/>
              </a:pPr>
              <a:t>18.09.2019</a:t>
            </a:fld>
            <a:endParaRPr lang="de-DE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071A0F90-0731-4A65-B071-D92B2FE87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D57120C3-1730-4706-9EE6-E8E18F1FD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anose="020B0602030504020204" pitchFamily="34" charset="0"/>
              </a:defRPr>
            </a:lvl1pPr>
          </a:lstStyle>
          <a:p>
            <a:fld id="{CB684F9A-A013-4FBB-8B20-13A329CDF5E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05" r:id="rId2"/>
    <p:sldLayoutId id="2147483810" r:id="rId3"/>
    <p:sldLayoutId id="2147483811" r:id="rId4"/>
    <p:sldLayoutId id="2147483812" r:id="rId5"/>
    <p:sldLayoutId id="2147483813" r:id="rId6"/>
    <p:sldLayoutId id="2147483806" r:id="rId7"/>
    <p:sldLayoutId id="2147483814" r:id="rId8"/>
    <p:sldLayoutId id="2147483815" r:id="rId9"/>
    <p:sldLayoutId id="2147483807" r:id="rId10"/>
    <p:sldLayoutId id="214748380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C72D8-3D31-4C0C-BBBE-7C57A5C20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829761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dirty="0" smtClean="0"/>
              <a:t>Ihre</a:t>
            </a:r>
            <a:br>
              <a:rPr lang="de-DE" dirty="0" smtClean="0"/>
            </a:br>
            <a:r>
              <a:rPr lang="de-DE" dirty="0" smtClean="0"/>
              <a:t>Bewerbungsfragen…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88" y="2204864"/>
            <a:ext cx="3305944" cy="2479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A5DCB2-C9D7-4439-BFF2-0D82D94E7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700808"/>
            <a:ext cx="8280919" cy="3061766"/>
          </a:xfrm>
        </p:spPr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de-AT" altLang="de-DE" sz="2800" dirty="0">
                <a:latin typeface="Verdana" panose="020B0604030504040204" pitchFamily="34" charset="0"/>
              </a:rPr>
              <a:t>Überlegen Sie sich </a:t>
            </a:r>
            <a:r>
              <a:rPr lang="de-AT" altLang="de-DE" sz="2800" dirty="0" smtClean="0">
                <a:latin typeface="Verdana" panose="020B0604030504040204" pitchFamily="34" charset="0"/>
              </a:rPr>
              <a:t>10 Fragen</a:t>
            </a:r>
            <a:r>
              <a:rPr lang="de-AT" altLang="de-DE" sz="2800" dirty="0">
                <a:latin typeface="Verdana" panose="020B0604030504040204" pitchFamily="34" charset="0"/>
              </a:rPr>
              <a:t>, welche </a:t>
            </a:r>
            <a:r>
              <a:rPr lang="de-AT" altLang="de-DE" sz="2800" dirty="0" smtClean="0">
                <a:latin typeface="Verdana" panose="020B0604030504040204" pitchFamily="34" charset="0"/>
              </a:rPr>
              <a:t>Sie </a:t>
            </a:r>
            <a:r>
              <a:rPr lang="de-AT" altLang="de-DE" sz="2800" dirty="0">
                <a:latin typeface="Verdana" panose="020B0604030504040204" pitchFamily="34" charset="0"/>
              </a:rPr>
              <a:t>bei Bewerbungsgesprächen </a:t>
            </a:r>
            <a:r>
              <a:rPr lang="de-AT" altLang="de-DE" sz="2800" dirty="0" smtClean="0">
                <a:latin typeface="Verdana" panose="020B0604030504040204" pitchFamily="34" charset="0"/>
              </a:rPr>
              <a:t>stellen werden!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BBC754C-5973-43F5-89C0-733C1D76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1" y="116632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dirty="0"/>
              <a:t>ÜBUNG, PARTNERARBEIT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03D0DC-C862-4324-B6BB-F7CB4F53ED31}"/>
              </a:ext>
            </a:extLst>
          </p:cNvPr>
          <p:cNvSpPr txBox="1"/>
          <p:nvPr/>
        </p:nvSpPr>
        <p:spPr>
          <a:xfrm>
            <a:off x="3277199" y="4846776"/>
            <a:ext cx="2877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5400" b="1" dirty="0"/>
              <a:t>15 min</a:t>
            </a:r>
            <a:endParaRPr lang="de-DE" sz="5400" b="1" dirty="0"/>
          </a:p>
        </p:txBody>
      </p:sp>
      <p:pic>
        <p:nvPicPr>
          <p:cNvPr id="7" name="Grafik 6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73" b="98787" l="4203" r="953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933056"/>
            <a:ext cx="2877582" cy="259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5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A5DCB2-C9D7-4439-BFF2-0D82D94E7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8" y="1663378"/>
            <a:ext cx="9070322" cy="306176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3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TRAUEN SIE SICH FRAGEN ZU STELLEN</a:t>
            </a:r>
            <a:r>
              <a:rPr lang="de-DE" sz="3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3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GEZIELTES </a:t>
            </a:r>
            <a:r>
              <a:rPr lang="de-DE" sz="3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FRAGEN BESEITIGT </a:t>
            </a:r>
            <a:r>
              <a:rPr lang="de-DE" sz="3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UNKLARHEITEN!</a:t>
            </a:r>
            <a:endParaRPr lang="de-DE" sz="32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3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GEZIELTES </a:t>
            </a:r>
            <a:r>
              <a:rPr lang="de-DE" sz="3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FRAGEN </a:t>
            </a:r>
            <a:r>
              <a:rPr lang="de-DE" sz="32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HILFT </a:t>
            </a:r>
            <a:r>
              <a:rPr lang="de-DE" sz="3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IHNEN ZU ENTSCHEIDEN!</a:t>
            </a:r>
          </a:p>
          <a:p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BBC754C-5973-43F5-89C0-733C1D76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0" y="116632"/>
            <a:ext cx="8864279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dirty="0" smtClean="0"/>
              <a:t>IHRE FRAGEN BEI EINER BEWERBUNG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573016"/>
            <a:ext cx="3284984" cy="3284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A5DCB2-C9D7-4439-BFF2-0D82D94E7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34" y="1340768"/>
            <a:ext cx="9070321" cy="432048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de-DE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 </a:t>
            </a: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 Posten neu geschaffen worden?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Wie wird mein typischer Arbeitstag aussehen?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Wie sind die Arbeitszeiten?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de-DE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Wie </a:t>
            </a: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 das Arbeitsklima in Ihrer Firma?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Wie viele Überstunden sind im Schnitt zu leisten?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Werden Überstunden bezahlt oder mit ZA vergütet?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Wer </a:t>
            </a:r>
            <a:r>
              <a:rPr lang="de-DE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entscheidet </a:t>
            </a: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über meine </a:t>
            </a:r>
            <a:r>
              <a:rPr lang="de-DE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Bewerbung?</a:t>
            </a:r>
            <a:endParaRPr lang="de-DE" sz="3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BBC754C-5973-43F5-89C0-733C1D76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0" y="116632"/>
            <a:ext cx="8864279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dirty="0" smtClean="0"/>
              <a:t>FRAGEN BEI BEWERBUNGEN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1052736"/>
            <a:ext cx="1795645" cy="238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401616"/>
            <a:ext cx="2411760" cy="241176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A5DCB2-C9D7-4439-BFF2-0D82D94E7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9632"/>
            <a:ext cx="9070322" cy="3061766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de-DE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Wie </a:t>
            </a: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lange ist die Probezeit bei Ihnen?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Welche Aufgabenbereiche werden die wichtigsten sein?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de-DE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Besteht </a:t>
            </a: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 Möglichkeit meinen künftigen Arbeitsplatz zu sehen?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Besteht die Möglichkeit mich mit einigen Angestellten zu unterhalten?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Werde </a:t>
            </a: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ich alleine oder mit anderen arbeiten?</a:t>
            </a:r>
            <a:endParaRPr lang="de-DE" sz="3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de-DE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Welche </a:t>
            </a: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Verantwortungen werde ich haben</a:t>
            </a:r>
            <a:r>
              <a:rPr lang="de-DE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de-D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BBC754C-5973-43F5-89C0-733C1D76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0" y="116632"/>
            <a:ext cx="8864279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dirty="0" smtClean="0"/>
              <a:t>FRAGEN BEI BEWERBUNGEN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484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A5DCB2-C9D7-4439-BFF2-0D82D94E7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8" y="1260800"/>
            <a:ext cx="9070322" cy="39684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de-DE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Wer </a:t>
            </a: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wird mein direkter Vorgesetzter sein?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Wie </a:t>
            </a:r>
            <a:r>
              <a:rPr lang="de-DE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 der Führungsstil in Ihrer Firma?</a:t>
            </a:r>
            <a:endParaRPr lang="de-D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Welche Aufstiegschancen gibt es in Ihrer Firma?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Welche Weiterbildungsmöglichkeiten gibt es in Ihrer Firma?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de-DE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Warum </a:t>
            </a: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hat der letzte Angestellte diesen freien Posten verlassen</a:t>
            </a:r>
            <a:r>
              <a:rPr lang="de-DE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Hat die Firma vor zu expandieren?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endParaRPr lang="de-D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BBC754C-5973-43F5-89C0-733C1D76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0" y="116632"/>
            <a:ext cx="8864279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dirty="0" smtClean="0"/>
              <a:t>FRAGEN BEI BEWERBUNGEN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135365"/>
            <a:ext cx="3127237" cy="27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6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A5DCB2-C9D7-4439-BFF2-0D82D94E7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8" y="1124744"/>
            <a:ext cx="9070322" cy="3061766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de-DE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Sind </a:t>
            </a: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Neuentwicklungen von Produkten geplant?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 kann ich noch tun um mich auf den neuen Job gut vorzubereiten?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Welche Arbeitsmittel/Werkzeuge werden mir zur Verfügung stehen</a:t>
            </a:r>
            <a:r>
              <a:rPr lang="de-DE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Bietet ihre Firma noch Leistungen neben dem Gehalt?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de-DE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Wie hoch wird mein Gehalt sein?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BBC754C-5973-43F5-89C0-733C1D76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0" y="116632"/>
            <a:ext cx="8864279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de-DE" dirty="0" smtClean="0"/>
              <a:t>FRAGEN BEI BEWERBUNGEN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221088"/>
            <a:ext cx="2557140" cy="255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66B681-C3DD-4E9D-AA04-5F35224C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2"/>
          </a:xfrm>
          <a:noFill/>
        </p:spPr>
        <p:txBody>
          <a:bodyPr/>
          <a:lstStyle/>
          <a:p>
            <a:pPr marL="109537" indent="0">
              <a:buNone/>
            </a:pPr>
            <a:r>
              <a:rPr lang="de-DE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http://igottadowhat.com/wp-content/uploads/2015/05/065db80.jpg</a:t>
            </a:r>
          </a:p>
          <a:p>
            <a:pPr marL="109537" indent="0">
              <a:buNone/>
            </a:pPr>
            <a:r>
              <a:rPr lang="de-DE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de-DE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d18dlwi47k866f.cloudfront.net/wp-content/uploads/2013/09/fragen-zum-kennenlernen-2440x1600.jpg?x91640</a:t>
            </a:r>
          </a:p>
          <a:p>
            <a:pPr marL="109537" indent="0">
              <a:buNone/>
            </a:pPr>
            <a:r>
              <a:rPr lang="de-DE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de-DE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encrypted-tbn0.gstatic.com/images?q=tbn:ANd9GcR3IDHWG699lKzT3kPja82bcGTVk1eKOcFd_JLqhyvL1GSIHXU5</a:t>
            </a:r>
          </a:p>
          <a:p>
            <a:pPr marL="109537" indent="0">
              <a:buNone/>
            </a:pPr>
            <a:r>
              <a:rPr lang="de-DE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http://drthurstone.com/wp-content/uploads/2013/03/question-mark-stockimage.jpg</a:t>
            </a:r>
            <a:endParaRPr lang="de-DE" sz="1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537" indent="0">
              <a:buNone/>
            </a:pPr>
            <a:r>
              <a:rPr lang="de-DE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de-DE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de-DE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wernerhahn.de/wp-content/uploads/2014/08/Fragezichn_23521174_XS.jpg</a:t>
            </a:r>
          </a:p>
          <a:p>
            <a:pPr marL="109537" indent="0">
              <a:buNone/>
            </a:pPr>
            <a:endParaRPr lang="de-DE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537" indent="0">
              <a:buNone/>
            </a:pPr>
            <a:endParaRPr lang="de-DE" sz="1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537" indent="0">
              <a:buNone/>
            </a:pPr>
            <a:endParaRPr lang="de-DE" sz="1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537" indent="0">
              <a:buNone/>
            </a:pPr>
            <a:endParaRPr lang="de-DE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537" indent="0">
              <a:buNone/>
            </a:pPr>
            <a:endParaRPr lang="de-DE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EBCF8B5-347C-42CF-8363-5B6EC06695B5}"/>
              </a:ext>
            </a:extLst>
          </p:cNvPr>
          <p:cNvSpPr txBox="1"/>
          <p:nvPr/>
        </p:nvSpPr>
        <p:spPr>
          <a:xfrm>
            <a:off x="2006001" y="358945"/>
            <a:ext cx="501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/>
              <a:t>QUELLENANGABEN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5938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imo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Deimo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Deimo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Deimo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267</Words>
  <Application>Microsoft Office PowerPoint</Application>
  <PresentationFormat>Bildschirmpräsentation (4:3)</PresentationFormat>
  <Paragraphs>51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Lucida Sans Unicode</vt:lpstr>
      <vt:lpstr>Verdana</vt:lpstr>
      <vt:lpstr>Wingdings 2</vt:lpstr>
      <vt:lpstr>Wingdings 3</vt:lpstr>
      <vt:lpstr>Deimos</vt:lpstr>
      <vt:lpstr>Ihre Bewerbungsfragen…</vt:lpstr>
      <vt:lpstr>ÜBUNG, PARTNERARBEIT</vt:lpstr>
      <vt:lpstr>IHRE FRAGEN BEI EINER BEWERBUNG</vt:lpstr>
      <vt:lpstr>FRAGEN BEI BEWERBUNGEN</vt:lpstr>
      <vt:lpstr>FRAGEN BEI BEWERBUNGEN</vt:lpstr>
      <vt:lpstr>FRAGEN BEI BEWERBUNGEN</vt:lpstr>
      <vt:lpstr>FRAGEN BEI BEWERBUNGEN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häufige Bewerbungsfragen</dc:title>
  <dc:creator>Andrea Kreil</dc:creator>
  <cp:lastModifiedBy>Armin Weiand</cp:lastModifiedBy>
  <cp:revision>56</cp:revision>
  <cp:lastPrinted>2017-09-19T09:21:42Z</cp:lastPrinted>
  <dcterms:created xsi:type="dcterms:W3CDTF">2010-10-04T16:29:46Z</dcterms:created>
  <dcterms:modified xsi:type="dcterms:W3CDTF">2019-09-18T09:43:11Z</dcterms:modified>
</cp:coreProperties>
</file>