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3" r:id="rId6"/>
    <p:sldId id="260" r:id="rId7"/>
    <p:sldId id="259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8" autoAdjust="0"/>
    <p:restoredTop sz="94660"/>
  </p:normalViewPr>
  <p:slideViewPr>
    <p:cSldViewPr snapToGrid="0">
      <p:cViewPr>
        <p:scale>
          <a:sx n="125" d="100"/>
          <a:sy n="125" d="100"/>
        </p:scale>
        <p:origin x="5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10:15:48.5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1317 135 24575,'-23'2'0,"0"1"0,0 1 0,0 1 0,0 2 0,-37 14 0,14-4 0,12-4 0,1 2 0,-37 22 0,37-19 0,-67 27 0,76-35 0,0 0 0,1 1 0,0 1 0,1 1 0,-23 19 0,-23 12 0,40-27 0,-37 30 0,57-40 0,0 0 0,0 1 0,0 0 0,1 1 0,1 0 0,-1 0 0,1 0 0,-5 13 0,-31 85 0,-6 12 0,13-37 0,-31 110 0,62-179 0,-21 45 0,19-47 0,0 1 0,1 0 0,1 0 0,0 0 0,-2 13 0,-7 43 0,5-32 0,-3 42 0,-11 64 0,15-104 0,-5 20 0,5-29 0,1 0 0,-1 37 0,5-49 0,-1-1 0,0 1 0,-1 0 0,-13 30 0,10-29 0,1 1 0,1-1 0,-5 33 0,5 14 0,-10 66 0,7-59 0,2 1 0,8 119 0,0-69 0,-2 461 0,3-541 0,1-1 0,19 78 0,-12-71 0,8 36 0,35 93 0,-43-153 0,25 44 0,-3-7 0,-20-32 0,11 42 0,-16-48 0,0-3 0,1 0 0,2-1 0,0 0 0,27 35 0,-4-4 0,-12-21 0,1 0 0,1-2 0,1-1 0,34 29 0,-43-42 0,2 4 0,1-1 0,1-1 0,0-1 0,36 21 0,-10-17 0,-36-15 0,1 0 0,0 1 0,-1 0 0,0 1 0,11 8 0,1 3 0,1-1 0,0-1 0,1-1 0,1-1 0,0-1 0,1-1 0,46 12 0,-45-14 0,0 0 0,-1 2 0,0 1 0,44 27 0,0 1 0,-51-32 0,0-1 0,1 0 0,21 4 0,-7-2 0,17 3 0,-34-9 0,-1 1 0,1 1 0,27 11 0,-27-8 0,1-2 0,0 0 0,1-1 0,-1 0 0,1-2 0,31 2 0,119-6 0,-78-2 0,-53 3 0,-4 1 0,1-2 0,56-9 0,-81 9 0,0-2 0,0 1 0,-1-2 0,1 1 0,-1-1 0,0 0 0,0-1 0,0 0 0,-1-1 0,1 0 0,-1 0 0,-1 0 0,12-14 0,45-44 0,-41 43 0,35-44 0,-32 35 0,56-51 0,-23 26 0,-23 21-244,54-38 0,9-7-87,-45 32 331,-11 9 0,48-53 0,-82 82 6,61-77 429,-62 73-372,-1 1 0,1-1 0,-2-1 0,0 1 0,7-24 0,-8 13-63,-1 0 0,-1 0 0,0-40 0,-3 35 0,2 0 0,7-33 0,1-6-22,-3-1-1,-3-1 0,-7-93 1,1 41-858,2-900 1850,0 999-970,-2 0 0,-1 1 0,0-1 0,-2 0 0,-1 1 0,0 0 0,-18-37 0,8 19-498,1 0 0,3 0-1,-13-64 1,-4-40 498,19 97 384,-2 0 0,-26-64 0,-15-56 457,42 118-841,5 17 0,-2 0 0,0 0 0,-3 0 0,0 1 0,-17-30 0,-30-63 0,49 98 0,-2 1 0,0 1 0,-2 0 0,0 0 0,-2 1 0,-21-25 0,-31-26 0,23 24 0,-3 1 0,-81-66 0,76 75 0,-121-83 0,151 108 0,1-1 0,0-1 0,2-1 0,-27-30 0,38 41 0,-1 1 0,1-1 0,-1 2 0,-1-1 0,1 1 0,-1 1 0,0-1 0,0 2 0,0-1 0,-11-1 0,-32-13 0,-21-11-1365,43 18-5461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10:15:50.3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2401 32 24575,'-14'-6'0,"-1"1"0,1 0 0,-1 1 0,1 0 0,-1 2 0,-22-2 0,-94 3 0,81 2 0,-87-3 0,-127 6 0,174 9 0,61-7 0,-38 2 0,-39 7 0,71-9 0,-40 2 0,-291 34 0,344-36 0,1 1 0,0 1 0,1 0 0,0 2 0,0 0 0,1 1 0,1 1 0,0 1 0,0 1 0,-15 15 0,10-5 0,1 2 0,-35 50 0,50-65 0,-25 43 0,26-41 0,-1 0 0,0-1 0,-1 0 0,-18 20 0,-97 106 0,35-41 0,-15 17 0,90-101 0,1 0 0,1 1 0,0 0 0,1 1 0,0 0 0,1 0 0,1 1 0,0 1 0,2-1 0,0 1 0,-6 24 0,7-24 0,0 0 0,-14 25 0,12-28 0,1 0 0,1 0 0,0 0 0,-5 23 0,4 27 0,2 0 0,7 89 0,0-32 0,-3 755 0,0-843 0,2-1 0,2 1 0,0 0 0,2-1 0,2 0 0,1 0 0,1-1 0,25 51 0,-10-38 0,42 52 0,-50-74 0,20 36 0,-28-45 0,0 0 0,1 0 0,0-1 0,13 11 0,19 24 0,-31-35 0,1-1 0,0 0 0,0 0 0,1-1 0,24 13 0,9 9 0,-11-8 0,2-1 0,39 19 0,45 7 0,-82-35 0,73 38 0,-77-35 0,0-2 0,2-1 0,-1-2 0,2-1 0,38 6 0,-59-13 0,9 1 0,0 2 0,-1 1 0,0 1 0,36 19 0,-38-17 0,-1-1 0,2-1 0,-1 0 0,1-2 0,0-1 0,1-1 0,39 3 0,179-7 0,-117-4 0,276 3 0,-368-2 0,-1-1 0,1-2 0,-1-1 0,0-2 0,-1-1 0,0-2 0,0-1 0,35-19 0,-54 23 0,-1-1 0,0 0 0,0-1 0,20-21 0,12-10 0,-10 10 0,40-47 0,-6 6 0,-46 51 0,0 0 0,-2-2 0,0 0 0,-2-2 0,-1 0 0,20-38 0,28-57 0,-4 6 0,15-33 0,-15 28 0,-47 87 0,-2-2 0,16-67 0,-15 48 0,-8 35 0,2 2 0,9-20 0,5-12 0,2-25 0,17-90 0,-39 156 0,11-42 0,-5 20 0,-1-1 0,4-49 0,-8 62 0,1 1 0,0-1 0,1 1 0,13-32 0,-11 30 0,0 0 0,0-1 0,4-32 0,-7-245 0,-5 155 0,-2 93 0,-1 1 0,-2-1 0,-23-79 0,22 99 0,0 2 0,-1 2 0,-2-1 0,0 1 0,-2 1 0,-16-24 0,-20-38 0,37 65 0,-1 0 0,-1 1 0,0 1 0,-1 0 0,-1 1 0,-1 1 0,0 1 0,-34-24 0,14 16 0,-60-29 0,61 35 0,2-2 0,-42-29 0,55 33 0,-1 2 0,-32-15 0,27 15 0,-30-21 0,34 19 0,-1 1 0,0 1 0,0 1 0,-2 2 0,1 0 0,-33-7 0,8 1-1365,30 9-5461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10:11:44.6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3098 147 24575,'-38'2'0,"1"1"0,-47 10 0,45-7 0,20-4 0,-1 2 0,1 0 0,0 1 0,-22 9 0,19-6 0,-1-1 0,0-1 0,0-1 0,0-1 0,-42 2 0,44-5 0,0 2 0,-1 0 0,0 1 0,-32 11 0,42-11 0,1 1 0,0 0 0,0 0 0,0 1 0,1 0 0,0 1 0,-18 15 0,12-8 0,0-1 0,-2 0 0,1-2 0,-1 0 0,-1-1 0,0 0 0,0-2 0,-1 0 0,-38 8 0,42-12 0,1 1 0,-1 1 0,1 0 0,0 0 0,0 2 0,1 0 0,0 0 0,0 1 0,1 1 0,0 1 0,1 0 0,-21 24 0,-13 12 0,25-26 0,1 1 0,0 0 0,-18 30 0,-21 27 0,43-59 0,1 0 0,0 1 0,-21 41 0,-24 52 0,14-31 0,35-58 0,1 0 0,-8 36 0,-4 10 0,13-47 0,2-3 0,-1 1 0,-1-2 0,-14 25 0,-2 1 0,-31 76 0,38-80 0,10-26 0,-1 0 0,0-1 0,-17 21 0,-19 29 0,33-45 0,-1-1 0,-1 0 0,-1-1 0,-33 31 0,6-7 0,32-32 0,-1-1 0,0 0 0,-1-1 0,0-1 0,0 1 0,-18 6 0,12-5 0,2 0 0,-27 18 0,19-10 0,-2-1 0,-44 21 0,36-20 0,-32 21 0,54-28 0,0 1 0,1 1 0,0-1 0,1 1 0,0 1 0,-14 25 0,-11 12 0,0-8 0,-44 39 0,28-29 0,43-42 0,0 1 0,0 1 0,1-1 0,1 1 0,0 0 0,1 0 0,0 1 0,0 0 0,-2 15 0,3-12 0,-1-1 0,0 1 0,-2-1 0,0 0 0,-12 19 0,8-15 0,0-1 0,2 1 0,0 1 0,1 0 0,0 0 0,2 1 0,1 0 0,0 0 0,-2 30 0,2 22 0,6 105 0,1-72 0,-2-66 0,0 50 0,18 146 0,12-74 0,-26-133 0,-2-1 0,-1 1 0,-1 0 0,-2-1 0,-1 1 0,-10 48 0,8-52 0,1-2 0,-2-1 0,0 1 0,-2-2 0,0 1 0,-2-1 0,-15 27 0,21-40 0,1 0 0,0 0 0,0 0 0,-3 17 0,4-16 0,0 0 0,-1 1 0,-6 12 0,-12 23 0,2 0 0,2 1 0,2 1 0,2 0 0,-8 55 0,12-48 0,1-10 0,-4 80 0,10-50 0,6 252 0,-4-315 0,2 1 0,0-1 0,0-1 0,1 1 0,0 0 0,1-1 0,0 1 0,0-1 0,2 0 0,-1 0 0,8 9 0,-7-7 0,0 1 0,0 0 0,-1 0 0,-1 1 0,0-1 0,-1 1 0,0 0 0,-1 0 0,0 14 0,0-10 0,0 0 0,1 0 0,1-1 0,11 33 0,-3-26 0,-2 1 0,-1 1 0,-1-1 0,-2 2 0,0-1 0,-2 1 0,2 44 0,-6-12 0,-2-41 0,1 0 0,2 0 0,-1 0 0,2 0 0,1 0 0,0-1 0,1 1 0,7 20 0,13 12 0,-14-31 0,-1 1 0,8 25 0,-14-36 0,35 104 0,-33-99 0,2 0 0,0-1 0,0 0 0,2-1 0,18 23 0,-6-10 0,20 31 0,-28-36 0,1 0 0,1-2 0,29 29 0,24 22 0,-45-44 0,34 29 0,-14-16 0,-27-23 0,0-1 0,26 17 0,-26-21 0,-3-1 0,1 0 0,0-1 0,1-1 0,27 10 0,-4-7 0,-1 3 0,46 20 0,-50-19 0,0-2 0,1-1 0,41 7 0,6 2 0,-34-9 0,-34-9 0,-1 1 0,1 0 0,-1 1 0,0 0 0,0 1 0,0 0 0,15 10 0,-13-6 0,1-1 0,0 0 0,0-1 0,1 0 0,0-2 0,20 6 0,9-2 0,49 6 0,58 7 0,-64-11 0,11 1 0,-36-1 0,-44-9 0,0 1 0,0 1 0,0 0 0,30 13 0,26 11 0,-46-18 0,30 14 0,-50-19 0,0 0 0,0 1 0,0 0 0,-1 0 0,0 0 0,0 1 0,7 9 0,0-2 0,-1-1 0,2-1 0,0 0 0,0-1 0,1-1 0,0-1 0,27 11 0,30 18 0,-24-6 0,-38-22 0,1-2 0,1 1 0,0-2 0,28 13 0,24 2 0,48 16 0,-85-32 0,-14-3 0,1 1 0,-1 1 0,28 12 0,-16-7 0,0 0 0,0-2 0,1 0 0,47 5 0,-49-9 0,19 1 0,86 0 0,-86-5 0,87 11 0,-37 0 0,0-4 0,134-7 0,-100-1 0,-107-1 0,0-1 0,0-1 0,-1 0 0,1-2 0,22-9 0,19-4 0,158-54 0,-198 65 0,0-1 0,0-1 0,40-24 0,4-3 0,-5 12 0,18-8 0,-73 29 0,-1 1 0,0-1 0,1-1 0,-1 1 0,-1-1 0,1 0 0,-1 0 0,9-12 0,35-47 0,-27 36 0,23-37 0,29-45 0,-48 75 0,-2-2 0,29-58 0,-42 73 0,26-36 0,-23 37 0,18-36 0,-16 18 0,-2 0 0,9-42 0,-5 16 0,-11 46 0,1 0 0,1 1 0,14-24 0,-10 21 0,17-43 0,25-117 0,-31 130 0,-18 40 0,0 0 0,-1 0 0,5-16 0,30-150 0,-12 30 0,-24 125 0,0 0 0,2 0 0,0 0 0,1 1 0,19-37 0,-10 24 0,-2-1 0,-1-1 0,-2 0 0,-1 0 0,5-49 0,-10 62 0,5-62 0,-9 58 0,10-46 0,-3 33 0,-1 0 0,0-62 0,-8-85 0,-2 63 0,3-2102 0,-2 2195 0,-1 1 0,-1-1 0,-1 1 0,-11-30 0,8 34 0,-24-45 0,-5-13 0,-24-101 0,53 166 0,0 1 0,-22-32 0,-10-21 0,13 7 0,-67-110 0,82 153 0,-18-44 0,13 25 0,1 3 0,5 13 0,-18-33 0,13 30 0,2-1 0,0 0 0,2-1 0,2 0 0,-10-40 0,8 6 0,9 41 0,-1 0 0,-1 0 0,-1 0 0,-1 1 0,-17-37 0,6 21 0,-25-71 0,10 19 0,26 77 0,0 0 0,-1 1 0,0 0 0,0 0 0,-1 1 0,-1 0 0,-12-10 0,-27-30 0,22 23 0,-1 1 0,-1 0 0,-1 3 0,-46-29 0,49 34 0,-81-49 0,-17-12 0,99 63 0,0 1 0,-1 2 0,-40-15 0,7 3 0,-42-31 0,-150-27 0,210 71 0,-54-24 0,66 23 0,-55-16 0,-135-13 0,141 28 0,49 8 0,-46-3 0,-250 9 0,318 1 0,0 1 0,0 0 0,0 0 0,1 0 0,-1 1 0,0 0 0,1 1 0,-10 5 0,-52 41 0,46-32 0,-4 6-273,0 1 0,2 1 0,1 1 0,-35 51 0,44-57-6553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A9A92-D00D-497A-B012-23F2ADD15C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CB3E6F-C4AC-4B1D-9C12-98C44C34C3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A5F8B6-CB6C-486F-BD84-9F657B2C5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5E79F-D10A-40C8-BCC8-B12AF54F1924}" type="datetimeFigureOut">
              <a:rPr lang="de-AT" smtClean="0"/>
              <a:t>13.02.2022</a:t>
            </a:fld>
            <a:endParaRPr lang="de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DF9CE6-6BCF-4B1C-B22B-02AEC0EC0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A297F3-2B26-4277-9F98-30864FA17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5FA12-377F-4E7E-AEDD-032EB0140C5E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17672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E556A-94BB-4B6A-92B2-7E895FDC8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AD6D32-5DD7-4C89-BFBE-D4E9B042E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74EA35-1E5F-4FFC-B4BA-427673658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5E79F-D10A-40C8-BCC8-B12AF54F1924}" type="datetimeFigureOut">
              <a:rPr lang="de-AT" smtClean="0"/>
              <a:t>13.02.2022</a:t>
            </a:fld>
            <a:endParaRPr lang="de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D3298-CFCA-4129-81BC-CE13D0912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3787B3-8E13-41E9-9709-B87E68DE6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5FA12-377F-4E7E-AEDD-032EB0140C5E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93913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92F91D-CCAD-4028-BFDF-D6E397B20E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120A62-AF43-4279-93C7-352626DC63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C9BB6B-285A-45EE-BB71-322E88398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5E79F-D10A-40C8-BCC8-B12AF54F1924}" type="datetimeFigureOut">
              <a:rPr lang="de-AT" smtClean="0"/>
              <a:t>13.02.2022</a:t>
            </a:fld>
            <a:endParaRPr lang="de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4581E3-42D9-4446-ACF9-D94E41BB7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5B3482-DC28-41FE-9E18-B00A3706A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5FA12-377F-4E7E-AEDD-032EB0140C5E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77446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8A39E-F840-4691-8E30-3C72B3C0A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6C078-8392-4EED-B97B-9EF2ED748A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9A24B2-A833-4F70-B4B3-BEAA2C7FA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5E79F-D10A-40C8-BCC8-B12AF54F1924}" type="datetimeFigureOut">
              <a:rPr lang="de-AT" smtClean="0"/>
              <a:t>13.02.2022</a:t>
            </a:fld>
            <a:endParaRPr lang="de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2B1EE9-5509-4223-826B-09F217258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301145-B834-4580-A03A-A5C9BD99C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5FA12-377F-4E7E-AEDD-032EB0140C5E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59962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10C86-4414-409E-858F-2150C0B2F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3E599C-44B5-4F49-A182-F388DBA636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23EBA7-9478-48A6-B337-CE335620F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5E79F-D10A-40C8-BCC8-B12AF54F1924}" type="datetimeFigureOut">
              <a:rPr lang="de-AT" smtClean="0"/>
              <a:t>13.02.2022</a:t>
            </a:fld>
            <a:endParaRPr lang="de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DB165-2671-457F-88EB-C052BD132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381E13-5E22-45A7-837C-35D1362B3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5FA12-377F-4E7E-AEDD-032EB0140C5E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46589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47D1C-E240-4A6F-9705-E97D47C2D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5579A-1620-4C48-9623-EBD4D57AFF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ECF52C-B391-4309-8B89-0243F4C9A2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1EAF88-FDBA-49B9-A8C9-FEDC06605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5E79F-D10A-40C8-BCC8-B12AF54F1924}" type="datetimeFigureOut">
              <a:rPr lang="de-AT" smtClean="0"/>
              <a:t>13.02.2022</a:t>
            </a:fld>
            <a:endParaRPr lang="de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13B178-C23F-440C-B156-586EAA7A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BE5C90-16B8-4755-BE04-88C709D30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5FA12-377F-4E7E-AEDD-032EB0140C5E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2156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C3527-FD69-4C07-9BF3-B19094DB3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A87B8C-79AD-4734-8DBE-27995432D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C43D39-B028-4503-AB28-6469E0CCE3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28E63C-A5DD-411E-AFE0-FABE638B72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B6DE44-7A98-4B0D-A9FF-42B10E55AF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102CB9-CF22-410D-9125-5450B6F25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5E79F-D10A-40C8-BCC8-B12AF54F1924}" type="datetimeFigureOut">
              <a:rPr lang="de-AT" smtClean="0"/>
              <a:t>13.02.2022</a:t>
            </a:fld>
            <a:endParaRPr lang="de-A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8FCD27-2EE3-430A-AA6E-B358ABC48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EDCAD4-B5D8-45AF-A78B-2F0AC5B44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5FA12-377F-4E7E-AEDD-032EB0140C5E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12654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6219D-E664-401A-9947-0EA3A52DB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72A81A-4181-460E-BC85-9A75E9014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5E79F-D10A-40C8-BCC8-B12AF54F1924}" type="datetimeFigureOut">
              <a:rPr lang="de-AT" smtClean="0"/>
              <a:t>13.02.2022</a:t>
            </a:fld>
            <a:endParaRPr lang="de-A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F1F59C-A589-4C3D-9815-F5F2F564F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169529-2270-4757-BB1B-009038DA3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5FA12-377F-4E7E-AEDD-032EB0140C5E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17142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7B1911-B67C-4C6F-8391-12546F4C1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5E79F-D10A-40C8-BCC8-B12AF54F1924}" type="datetimeFigureOut">
              <a:rPr lang="de-AT" smtClean="0"/>
              <a:t>13.02.2022</a:t>
            </a:fld>
            <a:endParaRPr lang="de-A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FC8C4C-2F89-4A95-9199-BE153ECE4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AF115-ABE2-416A-B2FB-439A1CECB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5FA12-377F-4E7E-AEDD-032EB0140C5E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9124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EFC24-A0D6-4E82-A5AD-B5F5248D3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51217-B616-40B1-AF50-3BFEAEFAD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18CA7D-59F5-443D-9A60-F417F6CA87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55AF8F-621B-4A24-BF39-34F450F41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5E79F-D10A-40C8-BCC8-B12AF54F1924}" type="datetimeFigureOut">
              <a:rPr lang="de-AT" smtClean="0"/>
              <a:t>13.02.2022</a:t>
            </a:fld>
            <a:endParaRPr lang="de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437226-8311-4453-A8BD-C58E76360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309056-9054-4387-AB7B-D33137FA0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5FA12-377F-4E7E-AEDD-032EB0140C5E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26485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A3581-072B-4492-910F-22765412B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8A12A5-A64D-4F03-84B2-24AB99728D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164F6A-74DF-4B56-A47E-99CB4660A7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D52902-767C-44E5-BEAA-C55925E5C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5E79F-D10A-40C8-BCC8-B12AF54F1924}" type="datetimeFigureOut">
              <a:rPr lang="de-AT" smtClean="0"/>
              <a:t>13.02.2022</a:t>
            </a:fld>
            <a:endParaRPr lang="de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11597D-D330-4077-8BCB-6223FCC0E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725369-B37B-4D4A-BDC6-BF3701333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5FA12-377F-4E7E-AEDD-032EB0140C5E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172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EB6934-931E-40C8-8EB4-5503FC54C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A45781-50F9-427A-828D-585B25125C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68D07B-A1E4-4D88-8C3A-79E2D2FFD0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25E79F-D10A-40C8-BCC8-B12AF54F1924}" type="datetimeFigureOut">
              <a:rPr lang="de-AT" smtClean="0"/>
              <a:t>13.02.2022</a:t>
            </a:fld>
            <a:endParaRPr lang="de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9FEA8A-E391-4638-96E9-264410903D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F9FFAB-DD01-43A6-B43E-E23DA6FA4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B5FA12-377F-4E7E-AEDD-032EB0140C5E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97901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customXml" Target="../ink/ink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4.png"/><Relationship Id="rId4" Type="http://schemas.openxmlformats.org/officeDocument/2006/relationships/customXml" Target="../ink/ink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0CE48-44AF-43F0-9A75-DFA06E1920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ZEAS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2B0AD8-BF04-4D1F-B581-0901BD24A4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477000"/>
            <a:ext cx="1954924" cy="381000"/>
          </a:xfrm>
        </p:spPr>
        <p:txBody>
          <a:bodyPr>
            <a:normAutofit fontScale="92500" lnSpcReduction="10000"/>
          </a:bodyPr>
          <a:lstStyle/>
          <a:p>
            <a:r>
              <a:rPr lang="de-AT" dirty="0" err="1"/>
              <a:t>PPArchery</a:t>
            </a:r>
            <a:r>
              <a:rPr lang="de-AT" dirty="0"/>
              <a:t> AR</a:t>
            </a:r>
          </a:p>
        </p:txBody>
      </p:sp>
    </p:spTree>
    <p:extLst>
      <p:ext uri="{BB962C8B-B14F-4D97-AF65-F5344CB8AC3E}">
        <p14:creationId xmlns:p14="http://schemas.microsoft.com/office/powerpoint/2010/main" val="8164697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5ECD0-EEA2-47B5-9921-B6953C6D9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Einteilung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F2546-C8FB-4F55-8D43-19E32E3442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892972" cy="4351338"/>
          </a:xfrm>
        </p:spPr>
        <p:txBody>
          <a:bodyPr/>
          <a:lstStyle/>
          <a:p>
            <a:r>
              <a:rPr lang="de-AT" u="sng" dirty="0"/>
              <a:t>MVP</a:t>
            </a:r>
            <a:r>
              <a:rPr lang="de-AT" dirty="0"/>
              <a:t> (Minimal viable </a:t>
            </a:r>
            <a:r>
              <a:rPr lang="de-AT" dirty="0" err="1"/>
              <a:t>Product</a:t>
            </a:r>
            <a:r>
              <a:rPr lang="de-AT" dirty="0"/>
              <a:t>)</a:t>
            </a:r>
          </a:p>
          <a:p>
            <a:pPr lvl="1"/>
            <a:endParaRPr lang="de-AT" dirty="0"/>
          </a:p>
          <a:p>
            <a:pPr lvl="1"/>
            <a:endParaRPr lang="de-AT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C6998EF-F0C1-496B-BF32-E1CA7C2ED826}"/>
              </a:ext>
            </a:extLst>
          </p:cNvPr>
          <p:cNvSpPr txBox="1">
            <a:spLocks/>
          </p:cNvSpPr>
          <p:nvPr/>
        </p:nvSpPr>
        <p:spPr>
          <a:xfrm>
            <a:off x="4427483" y="1825625"/>
            <a:ext cx="289297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AT" u="sng" dirty="0"/>
              <a:t>Muss</a:t>
            </a:r>
            <a:r>
              <a:rPr lang="de-AT" dirty="0"/>
              <a:t> ()</a:t>
            </a:r>
          </a:p>
          <a:p>
            <a:pPr lvl="1"/>
            <a:endParaRPr lang="de-AT" dirty="0"/>
          </a:p>
          <a:p>
            <a:pPr lvl="1"/>
            <a:endParaRPr lang="de-AT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3C3FD97-CBED-40A5-9D1C-0625F3274AEB}"/>
              </a:ext>
            </a:extLst>
          </p:cNvPr>
          <p:cNvSpPr txBox="1">
            <a:spLocks/>
          </p:cNvSpPr>
          <p:nvPr/>
        </p:nvSpPr>
        <p:spPr>
          <a:xfrm>
            <a:off x="8460828" y="1825625"/>
            <a:ext cx="289297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AT" u="sng" dirty="0"/>
              <a:t>Kann ()</a:t>
            </a:r>
            <a:endParaRPr lang="de-AT" dirty="0"/>
          </a:p>
          <a:p>
            <a:pPr lvl="1"/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454988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84884-95CB-44DA-BAF4-A35ECE40B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u="sng" dirty="0" err="1"/>
              <a:t>Overview</a:t>
            </a:r>
            <a:endParaRPr lang="de-AT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14DDD-2F9C-4D6A-B4CB-6C1067B41B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607" y="1690688"/>
            <a:ext cx="10515600" cy="4351338"/>
          </a:xfrm>
        </p:spPr>
        <p:txBody>
          <a:bodyPr/>
          <a:lstStyle/>
          <a:p>
            <a:r>
              <a:rPr lang="de-AT" dirty="0"/>
              <a:t>Allgemeines was ist 3D Parkour Bogenschießen eigentlich </a:t>
            </a:r>
          </a:p>
          <a:p>
            <a:pPr lvl="1"/>
            <a:r>
              <a:rPr lang="de-AT" dirty="0"/>
              <a:t>Scoring / </a:t>
            </a:r>
            <a:r>
              <a:rPr lang="de-AT" dirty="0" err="1"/>
              <a:t>Distance</a:t>
            </a:r>
            <a:r>
              <a:rPr lang="de-AT" dirty="0"/>
              <a:t> System, Aufbau der </a:t>
            </a:r>
            <a:r>
              <a:rPr lang="de-AT" dirty="0" err="1"/>
              <a:t>Parkours</a:t>
            </a:r>
            <a:r>
              <a:rPr lang="de-AT" dirty="0"/>
              <a:t>, verschiedene Bogen arten</a:t>
            </a:r>
          </a:p>
          <a:p>
            <a:r>
              <a:rPr lang="de-AT" dirty="0"/>
              <a:t>Feeling der Web-App zu verschiedenen Zeiten in der Verwendung</a:t>
            </a:r>
          </a:p>
          <a:p>
            <a:r>
              <a:rPr lang="de-AT" dirty="0"/>
              <a:t>Genaueres überlegen des Aufbaus </a:t>
            </a:r>
          </a:p>
          <a:p>
            <a:r>
              <a:rPr lang="de-AT" dirty="0"/>
              <a:t>Ideenfindung </a:t>
            </a:r>
          </a:p>
          <a:p>
            <a:r>
              <a:rPr lang="de-AT" dirty="0"/>
              <a:t>Einteilung der in MVP, Muss und Kann</a:t>
            </a:r>
          </a:p>
          <a:p>
            <a:pPr marL="0" indent="0">
              <a:buNone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856423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1A6B6-7F3E-42D7-9A2A-6E119587B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954517" cy="1325563"/>
          </a:xfrm>
        </p:spPr>
        <p:txBody>
          <a:bodyPr/>
          <a:lstStyle/>
          <a:p>
            <a:r>
              <a:rPr lang="de-AT" u="sng" dirty="0" err="1"/>
              <a:t>Tf</a:t>
            </a:r>
            <a:r>
              <a:rPr lang="de-AT" u="sng" dirty="0"/>
              <a:t> </a:t>
            </a:r>
            <a:r>
              <a:rPr lang="de-AT" u="sng" dirty="0" err="1"/>
              <a:t>we</a:t>
            </a:r>
            <a:r>
              <a:rPr lang="de-AT" u="sng" dirty="0"/>
              <a:t> </a:t>
            </a:r>
            <a:r>
              <a:rPr lang="de-AT" u="sng" dirty="0" err="1"/>
              <a:t>even</a:t>
            </a:r>
            <a:r>
              <a:rPr lang="de-AT" u="sng" dirty="0"/>
              <a:t> </a:t>
            </a:r>
            <a:r>
              <a:rPr lang="de-AT" u="sng" dirty="0" err="1"/>
              <a:t>doin</a:t>
            </a:r>
            <a:endParaRPr lang="de-AT" u="sng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D306A24-105F-4D4D-B7CB-57F619F982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4227" y="1468273"/>
            <a:ext cx="5483878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3D52A26-C53D-4193-BB46-2374DD69B0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0817" y="1468273"/>
            <a:ext cx="504052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096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EE8B3-5AA9-4046-A2DD-61DA77D48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u="sng" dirty="0"/>
              <a:t>Parkour </a:t>
            </a:r>
            <a:r>
              <a:rPr lang="de-AT" u="sng" dirty="0" err="1"/>
              <a:t>layout</a:t>
            </a:r>
            <a:r>
              <a:rPr lang="de-AT" u="sng" dirty="0"/>
              <a:t> </a:t>
            </a:r>
          </a:p>
        </p:txBody>
      </p:sp>
      <p:pic>
        <p:nvPicPr>
          <p:cNvPr id="3074" name="Picture 2" descr="Bogenschießen im 3D Bogenpark, Gasthof Kohlschnait, Gries">
            <a:extLst>
              <a:ext uri="{FF2B5EF4-FFF2-40B4-BE49-F238E27FC236}">
                <a16:creationId xmlns:a16="http://schemas.microsoft.com/office/drawing/2014/main" id="{55C03A08-9591-4EEE-B894-7A99ADDD1E7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88" t="-483" r="32608" b="483"/>
          <a:stretch/>
        </p:blipFill>
        <p:spPr bwMode="auto">
          <a:xfrm>
            <a:off x="541242" y="2098675"/>
            <a:ext cx="448270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3D- Bogenparcours Penzing - 3D Bogenparcours Penzing in Oberndorf - St.  Johann in Tirol">
            <a:extLst>
              <a:ext uri="{FF2B5EF4-FFF2-40B4-BE49-F238E27FC236}">
                <a16:creationId xmlns:a16="http://schemas.microsoft.com/office/drawing/2014/main" id="{039A2F1E-1A72-402A-86E2-D3997AC5BA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4596" y="-213360"/>
            <a:ext cx="48498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2261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B9040-6C7E-47CD-97C2-757730BC9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u="sng" dirty="0"/>
              <a:t>Bögen und deren Regeln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92303-DA9C-4E24-8AF3-C416EFBBC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967" y="1879163"/>
            <a:ext cx="1589690" cy="4351338"/>
          </a:xfrm>
        </p:spPr>
        <p:txBody>
          <a:bodyPr/>
          <a:lstStyle/>
          <a:p>
            <a:r>
              <a:rPr lang="de-AT" dirty="0" err="1"/>
              <a:t>Recurve</a:t>
            </a:r>
            <a:r>
              <a:rPr lang="de-AT" dirty="0"/>
              <a:t> </a:t>
            </a:r>
          </a:p>
          <a:p>
            <a:pPr marL="0" indent="0">
              <a:buNone/>
            </a:pPr>
            <a:endParaRPr lang="de-AT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121222D-141C-4D15-968F-DA250240B293}"/>
              </a:ext>
            </a:extLst>
          </p:cNvPr>
          <p:cNvSpPr txBox="1">
            <a:spLocks/>
          </p:cNvSpPr>
          <p:nvPr/>
        </p:nvSpPr>
        <p:spPr>
          <a:xfrm>
            <a:off x="6214242" y="1455574"/>
            <a:ext cx="224658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AT" dirty="0"/>
              <a:t>Compound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AT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CDFF696-8C9C-43DB-BFCC-8AD9740F1E76}"/>
              </a:ext>
            </a:extLst>
          </p:cNvPr>
          <p:cNvSpPr txBox="1">
            <a:spLocks/>
          </p:cNvSpPr>
          <p:nvPr/>
        </p:nvSpPr>
        <p:spPr>
          <a:xfrm>
            <a:off x="6214242" y="1875001"/>
            <a:ext cx="201535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AT" dirty="0"/>
              <a:t>Armbrust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AT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93E04BC-A388-4F2B-827E-F2F4E067105E}"/>
              </a:ext>
            </a:extLst>
          </p:cNvPr>
          <p:cNvSpPr txBox="1">
            <a:spLocks/>
          </p:cNvSpPr>
          <p:nvPr/>
        </p:nvSpPr>
        <p:spPr>
          <a:xfrm>
            <a:off x="228341" y="1457763"/>
            <a:ext cx="212571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AT" dirty="0"/>
              <a:t>Traditional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AT" dirty="0"/>
          </a:p>
        </p:txBody>
      </p:sp>
      <p:pic>
        <p:nvPicPr>
          <p:cNvPr id="4098" name="Picture 2" descr="Recurve Bow png images | PNGWing">
            <a:extLst>
              <a:ext uri="{FF2B5EF4-FFF2-40B4-BE49-F238E27FC236}">
                <a16:creationId xmlns:a16="http://schemas.microsoft.com/office/drawing/2014/main" id="{4BA898A9-1F28-4CE2-99C3-B2E1939B23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68258"/>
            <a:ext cx="2795752" cy="3889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English Longbow png images | PNGEgg">
            <a:extLst>
              <a:ext uri="{FF2B5EF4-FFF2-40B4-BE49-F238E27FC236}">
                <a16:creationId xmlns:a16="http://schemas.microsoft.com/office/drawing/2014/main" id="{56A677A3-6AC9-47BF-B11F-A43093F9E0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4058" y="3188757"/>
            <a:ext cx="2559785" cy="3619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Bow and arrow Compound Bows Hunting PSE Archery Bowfishing, archery, sport,  sports Equipment, bow png | PNGWing">
            <a:extLst>
              <a:ext uri="{FF2B5EF4-FFF2-40B4-BE49-F238E27FC236}">
                <a16:creationId xmlns:a16="http://schemas.microsoft.com/office/drawing/2014/main" id="{471295AB-1D05-4394-8BDC-515A5788E2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7572" y="2732689"/>
            <a:ext cx="3284483" cy="3284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Armbrust Waffe Sportwaffe - Kostenloses Foto auf Pixabay">
            <a:extLst>
              <a:ext uri="{FF2B5EF4-FFF2-40B4-BE49-F238E27FC236}">
                <a16:creationId xmlns:a16="http://schemas.microsoft.com/office/drawing/2014/main" id="{487057E9-797B-43E5-A782-864FC466AB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6612" y="2774731"/>
            <a:ext cx="4794137" cy="2551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563B3E1-6575-40FA-8706-049AF60FF148}"/>
              </a:ext>
            </a:extLst>
          </p:cNvPr>
          <p:cNvSpPr txBox="1"/>
          <p:nvPr/>
        </p:nvSpPr>
        <p:spPr>
          <a:xfrm>
            <a:off x="7256319" y="118681"/>
            <a:ext cx="4707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https://archery360.com/2018/10/30/getting-into-competitive-archery-field-3d-rules/</a:t>
            </a:r>
          </a:p>
        </p:txBody>
      </p:sp>
    </p:spTree>
    <p:extLst>
      <p:ext uri="{BB962C8B-B14F-4D97-AF65-F5344CB8AC3E}">
        <p14:creationId xmlns:p14="http://schemas.microsoft.com/office/powerpoint/2010/main" val="3136951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4F341-DB89-4EA8-86CF-0D4D2F90D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u="sng" dirty="0" err="1"/>
              <a:t>Distance</a:t>
            </a:r>
            <a:r>
              <a:rPr lang="de-AT" u="sng" dirty="0"/>
              <a:t> System</a:t>
            </a:r>
          </a:p>
        </p:txBody>
      </p:sp>
      <p:pic>
        <p:nvPicPr>
          <p:cNvPr id="2050" name="Picture 2" descr="3D-Bogenschießen: Die IFAA Scheibengruppen | Bogensport Deutschland |  Bogensport-Blog">
            <a:extLst>
              <a:ext uri="{FF2B5EF4-FFF2-40B4-BE49-F238E27FC236}">
                <a16:creationId xmlns:a16="http://schemas.microsoft.com/office/drawing/2014/main" id="{94A11105-79F7-40CB-8104-53760F25A6C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296" y="1690688"/>
            <a:ext cx="7303706" cy="4802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9629627-57DE-4506-B40D-EC92257D7FC0}"/>
              </a:ext>
            </a:extLst>
          </p:cNvPr>
          <p:cNvSpPr txBox="1"/>
          <p:nvPr/>
        </p:nvSpPr>
        <p:spPr>
          <a:xfrm>
            <a:off x="7788166" y="1690688"/>
            <a:ext cx="35656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Verschieden Farbblöcke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Von Parkour zu Parkour unterschiedlich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Normalerweise ROT-BLAU-</a:t>
            </a:r>
            <a:r>
              <a:rPr lang="de-AT" dirty="0" err="1"/>
              <a:t>WEIß</a:t>
            </a:r>
            <a:endParaRPr lang="de-A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AT" dirty="0"/>
          </a:p>
          <a:p>
            <a:endParaRPr lang="de-AT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F05CCA9-BE43-47E4-8A1D-739099CE0487}"/>
                  </a:ext>
                </a:extLst>
              </p14:cNvPr>
              <p14:cNvContentPartPr/>
              <p14:nvPr/>
            </p14:nvContentPartPr>
            <p14:xfrm>
              <a:off x="6493713" y="4796309"/>
              <a:ext cx="1148760" cy="17848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F05CCA9-BE43-47E4-8A1D-739099CE048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84713" y="4787309"/>
                <a:ext cx="1166400" cy="180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79301EB4-1C9A-4D9D-BF7A-8ED46296BF3B}"/>
                  </a:ext>
                </a:extLst>
              </p14:cNvPr>
              <p14:cNvContentPartPr/>
              <p14:nvPr/>
            </p14:nvContentPartPr>
            <p14:xfrm>
              <a:off x="2509593" y="5149109"/>
              <a:ext cx="1317240" cy="13370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79301EB4-1C9A-4D9D-BF7A-8ED46296BF3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500593" y="5140109"/>
                <a:ext cx="1334880" cy="1354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84355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What Is the Mocking-SpongeBob Capital-Letters Chicken Meme?">
            <a:extLst>
              <a:ext uri="{FF2B5EF4-FFF2-40B4-BE49-F238E27FC236}">
                <a16:creationId xmlns:a16="http://schemas.microsoft.com/office/drawing/2014/main" id="{99F2EC37-AD09-463A-AA85-452D2ECFC0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343" y="1159353"/>
            <a:ext cx="4404905" cy="4358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26050B-0227-4CE2-B75B-01201446C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de-AT" u="sng" dirty="0"/>
              <a:t>Scoring System</a:t>
            </a:r>
          </a:p>
        </p:txBody>
      </p:sp>
      <p:pic>
        <p:nvPicPr>
          <p:cNvPr id="1026" name="Picture 2" descr="Here&amp;#39;s What You Need To Know About 3D Archery">
            <a:extLst>
              <a:ext uri="{FF2B5EF4-FFF2-40B4-BE49-F238E27FC236}">
                <a16:creationId xmlns:a16="http://schemas.microsoft.com/office/drawing/2014/main" id="{90CEE168-4758-4FD2-9C44-9FDF2DB6C98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2329" y="1796421"/>
            <a:ext cx="4000500" cy="390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7913790-5CE0-4789-8CF0-13BBC2E224A9}"/>
                  </a:ext>
                </a:extLst>
              </p14:cNvPr>
              <p14:cNvContentPartPr/>
              <p14:nvPr/>
            </p14:nvContentPartPr>
            <p14:xfrm>
              <a:off x="9647330" y="966269"/>
              <a:ext cx="2168280" cy="28915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7913790-5CE0-4789-8CF0-13BBC2E224A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638330" y="957629"/>
                <a:ext cx="2185920" cy="2909160"/>
              </a:xfrm>
              <a:prstGeom prst="rect">
                <a:avLst/>
              </a:prstGeom>
            </p:spPr>
          </p:pic>
        </mc:Fallback>
      </mc:AlternateContent>
      <p:pic>
        <p:nvPicPr>
          <p:cNvPr id="1028" name="Picture 4">
            <a:extLst>
              <a:ext uri="{FF2B5EF4-FFF2-40B4-BE49-F238E27FC236}">
                <a16:creationId xmlns:a16="http://schemas.microsoft.com/office/drawing/2014/main" id="{87E4A9EB-9C5B-45F2-9398-79B78E985B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6555" y="3745953"/>
            <a:ext cx="3547877" cy="289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423A5E6-DE3E-40DF-9879-642F684C840C}"/>
              </a:ext>
            </a:extLst>
          </p:cNvPr>
          <p:cNvSpPr txBox="1"/>
          <p:nvPr/>
        </p:nvSpPr>
        <p:spPr>
          <a:xfrm>
            <a:off x="5706533" y="591496"/>
            <a:ext cx="33107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000" dirty="0"/>
              <a:t>Ziemlicher </a:t>
            </a:r>
            <a:r>
              <a:rPr lang="de-AT" sz="2000" dirty="0" err="1"/>
              <a:t>bs</a:t>
            </a:r>
            <a:r>
              <a:rPr lang="de-AT" sz="2000" dirty="0"/>
              <a:t> der im Lastenheft steht </a:t>
            </a:r>
            <a:r>
              <a:rPr lang="de-AT" sz="2000" dirty="0" err="1"/>
              <a:t>aba</a:t>
            </a:r>
            <a:r>
              <a:rPr lang="de-AT" sz="2000" dirty="0"/>
              <a:t> offiziell </a:t>
            </a:r>
            <a:r>
              <a:rPr lang="de-AT" sz="2000" dirty="0" err="1"/>
              <a:t>is</a:t>
            </a:r>
            <a:r>
              <a:rPr lang="de-AT" sz="2000" dirty="0"/>
              <a:t> ehrlich gesagt echt kompliziert: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512C3B-7360-449D-9485-F2AE7B776E15}"/>
              </a:ext>
            </a:extLst>
          </p:cNvPr>
          <p:cNvSpPr txBox="1"/>
          <p:nvPr/>
        </p:nvSpPr>
        <p:spPr>
          <a:xfrm>
            <a:off x="231227" y="1237827"/>
            <a:ext cx="47290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ln w="13462">
                  <a:solidFill>
                    <a:schemeClr val="tx1"/>
                  </a:solidFill>
                  <a:prstDash val="solid"/>
                </a:ln>
                <a:solidFill>
                  <a:schemeClr val="bg2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</a:rPr>
              <a:t>„</a:t>
            </a:r>
            <a:r>
              <a:rPr lang="de-DE" sz="2400" b="1" dirty="0" err="1">
                <a:ln w="13462">
                  <a:solidFill>
                    <a:schemeClr val="tx1"/>
                  </a:solidFill>
                  <a:prstDash val="solid"/>
                </a:ln>
                <a:solidFill>
                  <a:schemeClr val="bg2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</a:rPr>
              <a:t>DiE</a:t>
            </a:r>
            <a:r>
              <a:rPr lang="de-DE" sz="2400" b="1" dirty="0">
                <a:ln w="13462">
                  <a:solidFill>
                    <a:schemeClr val="tx1"/>
                  </a:solidFill>
                  <a:prstDash val="solid"/>
                </a:ln>
                <a:solidFill>
                  <a:schemeClr val="bg2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de-DE" sz="2400" b="1" dirty="0" err="1">
                <a:ln w="13462">
                  <a:solidFill>
                    <a:schemeClr val="tx1"/>
                  </a:solidFill>
                  <a:prstDash val="solid"/>
                </a:ln>
                <a:solidFill>
                  <a:schemeClr val="bg2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</a:rPr>
              <a:t>ZÄhLwEiSE</a:t>
            </a:r>
            <a:r>
              <a:rPr lang="de-DE" sz="2400" b="1" dirty="0">
                <a:ln w="13462">
                  <a:solidFill>
                    <a:schemeClr val="tx1"/>
                  </a:solidFill>
                  <a:prstDash val="solid"/>
                </a:ln>
                <a:solidFill>
                  <a:schemeClr val="bg2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de-DE" sz="2400" b="1" dirty="0" err="1">
                <a:ln w="13462">
                  <a:solidFill>
                    <a:schemeClr val="tx1"/>
                  </a:solidFill>
                  <a:prstDash val="solid"/>
                </a:ln>
                <a:solidFill>
                  <a:schemeClr val="bg2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</a:rPr>
              <a:t>isT</a:t>
            </a:r>
            <a:r>
              <a:rPr lang="de-DE" sz="2400" b="1" dirty="0">
                <a:ln w="13462">
                  <a:solidFill>
                    <a:schemeClr val="tx1"/>
                  </a:solidFill>
                  <a:prstDash val="solid"/>
                </a:ln>
                <a:solidFill>
                  <a:schemeClr val="bg2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de-DE" sz="2400" b="1" dirty="0" err="1">
                <a:ln w="13462">
                  <a:solidFill>
                    <a:schemeClr val="tx1"/>
                  </a:solidFill>
                  <a:prstDash val="solid"/>
                </a:ln>
                <a:solidFill>
                  <a:schemeClr val="bg2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</a:rPr>
              <a:t>voRGegeben</a:t>
            </a:r>
            <a:r>
              <a:rPr lang="de-DE" sz="2400" b="1" dirty="0">
                <a:ln w="13462">
                  <a:solidFill>
                    <a:schemeClr val="tx1"/>
                  </a:solidFill>
                  <a:prstDash val="solid"/>
                </a:ln>
                <a:solidFill>
                  <a:schemeClr val="bg2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</a:rPr>
              <a:t> MIT DER drei </a:t>
            </a:r>
            <a:r>
              <a:rPr lang="de-DE" sz="2400" b="1" dirty="0" err="1">
                <a:ln w="13462">
                  <a:solidFill>
                    <a:schemeClr val="tx1"/>
                  </a:solidFill>
                  <a:prstDash val="solid"/>
                </a:ln>
                <a:solidFill>
                  <a:schemeClr val="bg2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</a:rPr>
              <a:t>DReIPfeiLWErtUnG</a:t>
            </a:r>
            <a:r>
              <a:rPr lang="de-DE" sz="2400" b="1" dirty="0">
                <a:ln w="13462">
                  <a:solidFill>
                    <a:schemeClr val="tx1"/>
                  </a:solidFill>
                  <a:prstDash val="solid"/>
                </a:ln>
                <a:solidFill>
                  <a:schemeClr val="bg2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</a:rPr>
              <a:t> (=</a:t>
            </a:r>
            <a:r>
              <a:rPr lang="de-DE" sz="2400" b="1" dirty="0" err="1">
                <a:ln w="13462">
                  <a:solidFill>
                    <a:schemeClr val="tx1"/>
                  </a:solidFill>
                  <a:prstDash val="solid"/>
                </a:ln>
                <a:solidFill>
                  <a:schemeClr val="bg2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</a:rPr>
              <a:t>ErSTER</a:t>
            </a:r>
            <a:r>
              <a:rPr lang="de-DE" sz="2400" b="1" dirty="0">
                <a:ln w="13462">
                  <a:solidFill>
                    <a:schemeClr val="tx1"/>
                  </a:solidFill>
                  <a:prstDash val="solid"/>
                </a:ln>
                <a:solidFill>
                  <a:schemeClr val="bg2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de-DE" sz="2400" b="1" dirty="0" err="1">
                <a:ln w="13462">
                  <a:solidFill>
                    <a:schemeClr val="tx1"/>
                  </a:solidFill>
                  <a:prstDash val="solid"/>
                </a:ln>
                <a:solidFill>
                  <a:schemeClr val="bg2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</a:rPr>
              <a:t>pfeiL</a:t>
            </a:r>
            <a:r>
              <a:rPr lang="de-DE" sz="2400" b="1" dirty="0">
                <a:ln w="13462">
                  <a:solidFill>
                    <a:schemeClr val="tx1"/>
                  </a:solidFill>
                  <a:prstDash val="solid"/>
                </a:ln>
                <a:solidFill>
                  <a:schemeClr val="bg2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</a:rPr>
              <a:t> 20/18/16, </a:t>
            </a:r>
            <a:r>
              <a:rPr lang="de-DE" sz="2400" b="1" dirty="0" err="1">
                <a:ln w="13462">
                  <a:solidFill>
                    <a:schemeClr val="tx1"/>
                  </a:solidFill>
                  <a:prstDash val="solid"/>
                </a:ln>
                <a:solidFill>
                  <a:schemeClr val="bg2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</a:rPr>
              <a:t>ZWeItEr</a:t>
            </a:r>
            <a:r>
              <a:rPr lang="de-DE" sz="2400" b="1" dirty="0">
                <a:ln w="13462">
                  <a:solidFill>
                    <a:schemeClr val="tx1"/>
                  </a:solidFill>
                  <a:prstDash val="solid"/>
                </a:ln>
                <a:solidFill>
                  <a:schemeClr val="bg2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de-DE" sz="2400" b="1" dirty="0" err="1">
                <a:ln w="13462">
                  <a:solidFill>
                    <a:schemeClr val="tx1"/>
                  </a:solidFill>
                  <a:prstDash val="solid"/>
                </a:ln>
                <a:solidFill>
                  <a:schemeClr val="bg2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</a:rPr>
              <a:t>pFEIl</a:t>
            </a:r>
            <a:r>
              <a:rPr lang="de-DE" sz="2400" b="1" dirty="0">
                <a:ln w="13462">
                  <a:solidFill>
                    <a:schemeClr val="tx1"/>
                  </a:solidFill>
                  <a:prstDash val="solid"/>
                </a:ln>
                <a:solidFill>
                  <a:schemeClr val="bg2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</a:rPr>
              <a:t> 14/12/10 </a:t>
            </a:r>
            <a:r>
              <a:rPr lang="de-DE" sz="2400" b="1" dirty="0" err="1">
                <a:ln w="13462">
                  <a:solidFill>
                    <a:schemeClr val="tx1"/>
                  </a:solidFill>
                  <a:prstDash val="solid"/>
                </a:ln>
                <a:solidFill>
                  <a:schemeClr val="bg2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</a:rPr>
              <a:t>uNd</a:t>
            </a:r>
            <a:r>
              <a:rPr lang="de-DE" sz="2400" b="1" dirty="0">
                <a:ln w="13462">
                  <a:solidFill>
                    <a:schemeClr val="tx1"/>
                  </a:solidFill>
                  <a:prstDash val="solid"/>
                </a:ln>
                <a:solidFill>
                  <a:schemeClr val="bg2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de-DE" sz="2400" b="1" dirty="0" err="1">
                <a:ln w="13462">
                  <a:solidFill>
                    <a:schemeClr val="tx1"/>
                  </a:solidFill>
                  <a:prstDash val="solid"/>
                </a:ln>
                <a:solidFill>
                  <a:schemeClr val="bg2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</a:rPr>
              <a:t>driTteR</a:t>
            </a:r>
            <a:r>
              <a:rPr lang="de-DE" sz="2400" b="1" dirty="0">
                <a:ln w="13462">
                  <a:solidFill>
                    <a:schemeClr val="tx1"/>
                  </a:solidFill>
                  <a:prstDash val="solid"/>
                </a:ln>
                <a:solidFill>
                  <a:schemeClr val="bg2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de-DE" sz="2400" b="1" dirty="0" err="1">
                <a:ln w="13462">
                  <a:solidFill>
                    <a:schemeClr val="tx1"/>
                  </a:solidFill>
                  <a:prstDash val="solid"/>
                </a:ln>
                <a:solidFill>
                  <a:schemeClr val="bg2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</a:rPr>
              <a:t>PFEiL</a:t>
            </a:r>
            <a:r>
              <a:rPr lang="de-DE" sz="2400" b="1" dirty="0">
                <a:ln w="13462">
                  <a:solidFill>
                    <a:schemeClr val="tx1"/>
                  </a:solidFill>
                  <a:prstDash val="solid"/>
                </a:ln>
                <a:solidFill>
                  <a:schemeClr val="bg2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</a:rPr>
              <a:t> 8/6/4).“ </a:t>
            </a:r>
            <a:endParaRPr lang="de-AT" sz="2400" b="1" dirty="0">
              <a:ln w="13462">
                <a:solidFill>
                  <a:schemeClr val="tx1"/>
                </a:solidFill>
                <a:prstDash val="solid"/>
              </a:ln>
              <a:solidFill>
                <a:schemeClr val="bg2"/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57413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09D0F-3861-4236-ABA3-2F294E276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Einteilung der App in </a:t>
            </a:r>
            <a:r>
              <a:rPr lang="de-AT" b="1" dirty="0"/>
              <a:t>Start</a:t>
            </a:r>
            <a:r>
              <a:rPr lang="de-AT" dirty="0"/>
              <a:t>, </a:t>
            </a:r>
            <a:r>
              <a:rPr lang="de-AT" b="1" dirty="0" err="1"/>
              <a:t>Competiton</a:t>
            </a:r>
            <a:r>
              <a:rPr lang="de-AT" dirty="0"/>
              <a:t>, </a:t>
            </a:r>
            <a:r>
              <a:rPr lang="de-AT" b="1" dirty="0"/>
              <a:t>Finish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BE01E-38C4-442C-9400-194F51E77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0131" y="1815114"/>
            <a:ext cx="3607676" cy="4955203"/>
          </a:xfrm>
        </p:spPr>
        <p:txBody>
          <a:bodyPr>
            <a:normAutofit/>
          </a:bodyPr>
          <a:lstStyle/>
          <a:p>
            <a:r>
              <a:rPr lang="de-AT" u="sng" dirty="0"/>
              <a:t>Start</a:t>
            </a:r>
          </a:p>
          <a:p>
            <a:pPr lvl="1"/>
            <a:r>
              <a:rPr lang="de-AT" dirty="0"/>
              <a:t>Man hat Zeit um sich zu verbinden „Events“</a:t>
            </a:r>
          </a:p>
          <a:p>
            <a:pPr lvl="1"/>
            <a:r>
              <a:rPr lang="de-AT" dirty="0"/>
              <a:t>Kleine Menüs sind ok </a:t>
            </a:r>
          </a:p>
          <a:p>
            <a:pPr lvl="1"/>
            <a:r>
              <a:rPr lang="de-AT" dirty="0"/>
              <a:t>Oft noch eine Sitzmöglichkeit</a:t>
            </a:r>
          </a:p>
          <a:p>
            <a:pPr lvl="1"/>
            <a:r>
              <a:rPr lang="de-AT" dirty="0"/>
              <a:t>Parcours „Erstellen“</a:t>
            </a:r>
          </a:p>
          <a:p>
            <a:pPr lvl="2"/>
            <a:r>
              <a:rPr lang="de-AT" dirty="0"/>
              <a:t>Anzahl der Tiere </a:t>
            </a:r>
          </a:p>
          <a:p>
            <a:pPr lvl="2"/>
            <a:r>
              <a:rPr lang="de-AT" dirty="0" err="1"/>
              <a:t>Bezeichung</a:t>
            </a:r>
            <a:r>
              <a:rPr lang="de-AT" dirty="0"/>
              <a:t> </a:t>
            </a:r>
          </a:p>
          <a:p>
            <a:pPr lvl="2"/>
            <a:r>
              <a:rPr lang="de-AT" dirty="0"/>
              <a:t>Allgemeine </a:t>
            </a:r>
            <a:r>
              <a:rPr lang="de-AT" dirty="0" err="1"/>
              <a:t>info</a:t>
            </a:r>
            <a:endParaRPr lang="de-AT" dirty="0"/>
          </a:p>
          <a:p>
            <a:pPr lvl="2"/>
            <a:r>
              <a:rPr lang="de-AT" dirty="0" err="1"/>
              <a:t>Stationenbild</a:t>
            </a:r>
            <a:r>
              <a:rPr lang="de-AT" dirty="0"/>
              <a:t> (siehe </a:t>
            </a:r>
            <a:r>
              <a:rPr lang="de-AT" dirty="0" err="1"/>
              <a:t>voheriges</a:t>
            </a:r>
            <a:r>
              <a:rPr lang="de-AT" dirty="0"/>
              <a:t> </a:t>
            </a:r>
            <a:r>
              <a:rPr lang="de-AT" dirty="0" err="1"/>
              <a:t>slide</a:t>
            </a:r>
            <a:r>
              <a:rPr lang="de-AT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21174B-BCF0-4CAB-B9C3-D154227318F8}"/>
              </a:ext>
            </a:extLst>
          </p:cNvPr>
          <p:cNvSpPr txBox="1"/>
          <p:nvPr/>
        </p:nvSpPr>
        <p:spPr>
          <a:xfrm>
            <a:off x="3946635" y="1899198"/>
            <a:ext cx="3405352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AT" sz="2800" u="sng" dirty="0"/>
              <a:t>Competition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de-AT" sz="2400" dirty="0" err="1"/>
              <a:t>Basically</a:t>
            </a:r>
            <a:r>
              <a:rPr lang="de-AT" sz="2400" dirty="0"/>
              <a:t> wandern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de-AT" sz="2400" dirty="0"/>
              <a:t>Große Knöpfe 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de-AT" sz="2400" dirty="0"/>
              <a:t>Kleine </a:t>
            </a:r>
            <a:r>
              <a:rPr lang="de-AT" sz="2400" dirty="0" err="1"/>
              <a:t>menüs</a:t>
            </a:r>
            <a:r>
              <a:rPr lang="de-AT" sz="2400" dirty="0"/>
              <a:t> sind </a:t>
            </a:r>
            <a:r>
              <a:rPr lang="de-AT" sz="2400" dirty="0" err="1"/>
              <a:t>nogo</a:t>
            </a:r>
            <a:r>
              <a:rPr lang="de-AT" sz="2400" dirty="0"/>
              <a:t>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de-AT" sz="2400" dirty="0"/>
              <a:t>Handy wird mit Sicherheit ein und ausgeschalten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de-AT" sz="2400" dirty="0"/>
              <a:t>Oft in der Sonne hoher </a:t>
            </a:r>
            <a:r>
              <a:rPr lang="de-AT" sz="2400" dirty="0" err="1"/>
              <a:t>kontrast</a:t>
            </a:r>
            <a:r>
              <a:rPr lang="de-AT" sz="2400" dirty="0"/>
              <a:t>?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de-AT" sz="2400" dirty="0"/>
              <a:t>Insta </a:t>
            </a:r>
            <a:r>
              <a:rPr lang="de-AT" sz="2400" dirty="0" err="1"/>
              <a:t>reels</a:t>
            </a:r>
            <a:r>
              <a:rPr lang="de-AT" sz="2400" dirty="0"/>
              <a:t> mäßiger </a:t>
            </a:r>
            <a:r>
              <a:rPr lang="de-AT" sz="2400" dirty="0" err="1"/>
              <a:t>swipe</a:t>
            </a:r>
            <a:r>
              <a:rPr lang="de-AT" sz="2400" dirty="0"/>
              <a:t>?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de-AT" sz="2400" dirty="0"/>
              <a:t>Einhändig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de-AT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3DAC8D-A4ED-4534-96A0-D4611C680BA3}"/>
              </a:ext>
            </a:extLst>
          </p:cNvPr>
          <p:cNvSpPr txBox="1"/>
          <p:nvPr/>
        </p:nvSpPr>
        <p:spPr>
          <a:xfrm>
            <a:off x="7430816" y="1690688"/>
            <a:ext cx="3405352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de-AT" sz="2800" u="sng" dirty="0"/>
              <a:t>Finish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de-AT" sz="2400" dirty="0"/>
              <a:t>Übersichten 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de-AT" sz="2400" dirty="0" err="1"/>
              <a:t>Scorboard</a:t>
            </a:r>
            <a:r>
              <a:rPr lang="de-AT" sz="2400" dirty="0"/>
              <a:t> aller </a:t>
            </a:r>
            <a:r>
              <a:rPr lang="de-AT" sz="2400" dirty="0" err="1"/>
              <a:t>leute</a:t>
            </a:r>
            <a:r>
              <a:rPr lang="de-AT" sz="2400" dirty="0"/>
              <a:t> im Event 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de-AT" sz="2400" dirty="0" err="1"/>
              <a:t>Statistic</a:t>
            </a:r>
            <a:r>
              <a:rPr lang="de-AT" sz="2400" dirty="0"/>
              <a:t> über Events hinaus? 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de-AT" sz="2400" dirty="0"/>
              <a:t>Einzeleinsicht wer wo was wie getroffen hat 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de-AT" sz="2400" dirty="0"/>
              <a:t>Kleine </a:t>
            </a:r>
            <a:r>
              <a:rPr lang="de-AT" sz="2400" dirty="0" err="1"/>
              <a:t>menüs</a:t>
            </a:r>
            <a:r>
              <a:rPr lang="de-AT" sz="2400" dirty="0"/>
              <a:t> sind ok </a:t>
            </a:r>
          </a:p>
        </p:txBody>
      </p:sp>
    </p:spTree>
    <p:extLst>
      <p:ext uri="{BB962C8B-B14F-4D97-AF65-F5344CB8AC3E}">
        <p14:creationId xmlns:p14="http://schemas.microsoft.com/office/powerpoint/2010/main" val="199538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EF7DC-61E4-4589-921C-F00D2CF7F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Ideen?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9787B-3A33-4AE4-89FC-7787F827B2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533448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227</Words>
  <Application>Microsoft Office PowerPoint</Application>
  <PresentationFormat>Widescreen</PresentationFormat>
  <Paragraphs>53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ZEAS</vt:lpstr>
      <vt:lpstr>Overview</vt:lpstr>
      <vt:lpstr>Tf we even doin</vt:lpstr>
      <vt:lpstr>Parkour layout </vt:lpstr>
      <vt:lpstr>Bögen und deren Regeln</vt:lpstr>
      <vt:lpstr>Distance System</vt:lpstr>
      <vt:lpstr>Scoring System</vt:lpstr>
      <vt:lpstr>Einteilung der App in Start, Competiton, Finish</vt:lpstr>
      <vt:lpstr>Ideen? </vt:lpstr>
      <vt:lpstr>Einteilung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ZEAS</dc:title>
  <dc:creator>a.ranzmaier@gmail.com</dc:creator>
  <cp:lastModifiedBy>a.ranzmaier@gmail.com</cp:lastModifiedBy>
  <cp:revision>11</cp:revision>
  <dcterms:created xsi:type="dcterms:W3CDTF">2022-02-12T10:03:16Z</dcterms:created>
  <dcterms:modified xsi:type="dcterms:W3CDTF">2022-02-13T19:24:01Z</dcterms:modified>
</cp:coreProperties>
</file>