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4"/>
  </p:sldMasterIdLst>
  <p:notesMasterIdLst>
    <p:notesMasterId r:id="rId9"/>
  </p:notesMasterIdLst>
  <p:sldIdLst>
    <p:sldId id="259" r:id="rId5"/>
    <p:sldId id="257" r:id="rId6"/>
    <p:sldId id="256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65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C5F1-E181-44EA-94C9-81368CB5C272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E6AF-67D2-41DF-BCAB-DF79696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10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74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1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10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02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62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4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9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6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71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1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2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5349A-35EF-426E-8B93-8281F021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0" y="2919349"/>
            <a:ext cx="6347714" cy="3880773"/>
          </a:xfrm>
        </p:spPr>
        <p:txBody>
          <a:bodyPr/>
          <a:lstStyle/>
          <a:p>
            <a:r>
              <a:rPr lang="en-US" dirty="0"/>
              <a:t>Kurz BMK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12AF82-8455-44CC-B45B-30C46C4B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218" y="-141403"/>
            <a:ext cx="7503268" cy="26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2C15-FDEA-4F98-9C29-66803688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07264"/>
            <a:ext cx="6347713" cy="720106"/>
          </a:xfrm>
        </p:spPr>
        <p:txBody>
          <a:bodyPr/>
          <a:lstStyle/>
          <a:p>
            <a:r>
              <a:rPr lang="en-US" dirty="0" err="1"/>
              <a:t>Aufteilung</a:t>
            </a:r>
            <a:r>
              <a:rPr lang="en-US" dirty="0"/>
              <a:t>, </a:t>
            </a:r>
            <a:r>
              <a:rPr lang="en-US" dirty="0" err="1"/>
              <a:t>Zuständigkeit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129B-384C-4C0F-9CCD-4CF5E874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5" y="1012726"/>
            <a:ext cx="6347714" cy="3880773"/>
          </a:xfrm>
        </p:spPr>
        <p:txBody>
          <a:bodyPr/>
          <a:lstStyle/>
          <a:p>
            <a:r>
              <a:rPr lang="de-AT" dirty="0"/>
              <a:t>Präsidium und Internationale Angelegenheiten</a:t>
            </a:r>
          </a:p>
          <a:p>
            <a:r>
              <a:rPr lang="de-AT" dirty="0"/>
              <a:t>Mobilität</a:t>
            </a:r>
          </a:p>
          <a:p>
            <a:r>
              <a:rPr lang="de-AT" dirty="0"/>
              <a:t>Innovation und Technologie</a:t>
            </a:r>
          </a:p>
          <a:p>
            <a:r>
              <a:rPr lang="de-AT" dirty="0"/>
              <a:t>Verkehr</a:t>
            </a:r>
          </a:p>
          <a:p>
            <a:r>
              <a:rPr lang="de-AT" dirty="0"/>
              <a:t>Umwelt und Kreislaufwirtschaft</a:t>
            </a:r>
          </a:p>
          <a:p>
            <a:r>
              <a:rPr lang="de-AT" dirty="0"/>
              <a:t>Klima und Energie</a:t>
            </a:r>
          </a:p>
        </p:txBody>
      </p:sp>
    </p:spTree>
    <p:extLst>
      <p:ext uri="{BB962C8B-B14F-4D97-AF65-F5344CB8AC3E}">
        <p14:creationId xmlns:p14="http://schemas.microsoft.com/office/powerpoint/2010/main" val="282129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36296-0E44-4147-9510-8FC776A2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708" y="1593830"/>
            <a:ext cx="9795266" cy="5264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78E33-511D-4E33-8BD2-677DCF820A95}"/>
              </a:ext>
            </a:extLst>
          </p:cNvPr>
          <p:cNvSpPr txBox="1"/>
          <p:nvPr/>
        </p:nvSpPr>
        <p:spPr>
          <a:xfrm>
            <a:off x="1651518" y="461866"/>
            <a:ext cx="390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u="sng" dirty="0">
                <a:solidFill>
                  <a:schemeClr val="accent1"/>
                </a:solidFill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238974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017-9AA4-42D8-86D5-2568358C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18" y="188068"/>
            <a:ext cx="6347713" cy="1320800"/>
          </a:xfrm>
        </p:spPr>
        <p:txBody>
          <a:bodyPr/>
          <a:lstStyle/>
          <a:p>
            <a:r>
              <a:rPr lang="en-US" dirty="0" err="1"/>
              <a:t>Leonore</a:t>
            </a:r>
            <a:r>
              <a:rPr lang="en-US" dirty="0"/>
              <a:t> </a:t>
            </a:r>
            <a:r>
              <a:rPr lang="en-US" dirty="0" err="1"/>
              <a:t>Gewessler</a:t>
            </a:r>
            <a:r>
              <a:rPr lang="en-US" dirty="0"/>
              <a:t>, BA 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6C83-83DF-4C12-BCD1-53A5D7D3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2" y="1316758"/>
            <a:ext cx="6723850" cy="4931642"/>
          </a:xfrm>
        </p:spPr>
        <p:txBody>
          <a:bodyPr>
            <a:normAutofit fontScale="70000" lnSpcReduction="20000"/>
          </a:bodyPr>
          <a:lstStyle/>
          <a:p>
            <a:r>
              <a:rPr lang="de-AT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Geb.:</a:t>
            </a:r>
            <a:r>
              <a:rPr lang="de-AT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15.09.1977, Graz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Politische Mandate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Abgeordnete zum Nationalrat, GRÜNE</a:t>
            </a:r>
            <a:b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23.10.2019 – 07.01.2020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Bundesministerin für Klimaschutz, Umwelt, Energie, Mobilität, Innovation und Technologie</a:t>
            </a:r>
            <a:b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29.01.2020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Bundesministerin für Verkehr, Innovation und Technologie</a:t>
            </a:r>
            <a:b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07.01.2020 – 29.01.2020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Politische Funktionen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Stellvertretende Klubobfrau des Grünen Klubs im Parlament - Klub der Grünen Abgeordneten zum Nationalrat, Bundesrat und Europäischen Parlament 22.10.2019–6.1.2020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Mitglied des Beirats in der Grünen Bildungswerkstatt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Beruflicher Werdegang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Geschäftsführerin, Umweltschutzorganisation GLOBAL 2000 2014–2019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Director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, Green European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Foundation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asbl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Brüssel, Belgien 2008–2014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Leitung, Büro der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Bezirksvorstehung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Wien-Neubau, Stadt Wien 2006–2008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Bildungsweg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Bachelorstudium der Politikwissenschaften an der Universität Wien (BA)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Wirtschaftskundliches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Realgymnasium WIKU BRG Graz Sandgasse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Volksschule St. Marein bei Graz</a:t>
            </a:r>
          </a:p>
          <a:p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1026" name="Picture 2" descr="Bundesregierung">
            <a:extLst>
              <a:ext uri="{FF2B5EF4-FFF2-40B4-BE49-F238E27FC236}">
                <a16:creationId xmlns:a16="http://schemas.microsoft.com/office/drawing/2014/main" id="{0A1B2828-5355-476F-9ECB-EBC24994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09" y="-71336"/>
            <a:ext cx="2409891" cy="336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53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EB90D28978BB4BB836F5C7972CA229" ma:contentTypeVersion="2" ma:contentTypeDescription="Ein neues Dokument erstellen." ma:contentTypeScope="" ma:versionID="a49f1a418e2bed2d18dd32d273f0c013">
  <xsd:schema xmlns:xsd="http://www.w3.org/2001/XMLSchema" xmlns:xs="http://www.w3.org/2001/XMLSchema" xmlns:p="http://schemas.microsoft.com/office/2006/metadata/properties" xmlns:ns2="04576c97-eeb5-4556-a191-247401faf2b4" targetNamespace="http://schemas.microsoft.com/office/2006/metadata/properties" ma:root="true" ma:fieldsID="c0d35978076f3e569c5b4046f65c900c" ns2:_="">
    <xsd:import namespace="04576c97-eeb5-4556-a191-247401fa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6c97-eeb5-4556-a191-247401faf2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1EFC2-C3F9-4CE7-8031-ACE70A6B0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576c97-eeb5-4556-a191-247401fa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893B7D-10ED-47F4-9319-100DDF84E9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DFCB3-5E7D-4C23-B50A-13D2537228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148</Words>
  <Application>Microsoft Office PowerPoint</Application>
  <PresentationFormat>Bildschirmpräsentation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</vt:lpstr>
      <vt:lpstr>Trebuchet MS</vt:lpstr>
      <vt:lpstr>Wingdings 3</vt:lpstr>
      <vt:lpstr>Facet</vt:lpstr>
      <vt:lpstr>PowerPoint-Präsentation</vt:lpstr>
      <vt:lpstr>Aufteilung, Zuständigkeit</vt:lpstr>
      <vt:lpstr>PowerPoint-Präsentation</vt:lpstr>
      <vt:lpstr>Leonore Gewessler, BA 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Bundesmisterien</dc:title>
  <dc:creator>Kreisel Dominik Johann</dc:creator>
  <cp:lastModifiedBy>a.ranzmaier@gmail.com</cp:lastModifiedBy>
  <cp:revision>30</cp:revision>
  <dcterms:created xsi:type="dcterms:W3CDTF">2021-06-10T06:13:36Z</dcterms:created>
  <dcterms:modified xsi:type="dcterms:W3CDTF">2022-04-06T08:07:14Z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0x010100A3EB90D28978BB4BB836F5C7972CA229</vt:lpwstr>
  </property>
</Properties>
</file>