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29B85-8C5D-4353-A163-AFF99E9F4BF0}" v="354" dt="2022-03-23T09:59:1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Eder" userId="f27acf9c-e680-4003-b42f-a77165f34809" providerId="ADAL" clId="{CE529B85-8C5D-4353-A163-AFF99E9F4BF0}"/>
    <pc:docChg chg="undo custSel addSld modSld">
      <pc:chgData name="Claudia Eder" userId="f27acf9c-e680-4003-b42f-a77165f34809" providerId="ADAL" clId="{CE529B85-8C5D-4353-A163-AFF99E9F4BF0}" dt="2022-03-23T09:59:26.704" v="1251" actId="478"/>
      <pc:docMkLst>
        <pc:docMk/>
      </pc:docMkLst>
      <pc:sldChg chg="addSp delSp modSp new mod setBg setClrOvrMap">
        <pc:chgData name="Claudia Eder" userId="f27acf9c-e680-4003-b42f-a77165f34809" providerId="ADAL" clId="{CE529B85-8C5D-4353-A163-AFF99E9F4BF0}" dt="2022-03-23T09:58:51.418" v="1247" actId="26606"/>
        <pc:sldMkLst>
          <pc:docMk/>
          <pc:sldMk cId="3581493494" sldId="256"/>
        </pc:sldMkLst>
        <pc:spChg chg="mod">
          <ac:chgData name="Claudia Eder" userId="f27acf9c-e680-4003-b42f-a77165f34809" providerId="ADAL" clId="{CE529B85-8C5D-4353-A163-AFF99E9F4BF0}" dt="2022-03-23T09:58:51.418" v="1247" actId="26606"/>
          <ac:spMkLst>
            <pc:docMk/>
            <pc:sldMk cId="3581493494" sldId="256"/>
            <ac:spMk id="2" creationId="{B8F027F8-BE2F-4617-9DB8-B19C6BFAAEFA}"/>
          </ac:spMkLst>
        </pc:spChg>
        <pc:spChg chg="mod">
          <ac:chgData name="Claudia Eder" userId="f27acf9c-e680-4003-b42f-a77165f34809" providerId="ADAL" clId="{CE529B85-8C5D-4353-A163-AFF99E9F4BF0}" dt="2022-03-23T09:58:51.418" v="1247" actId="26606"/>
          <ac:spMkLst>
            <pc:docMk/>
            <pc:sldMk cId="3581493494" sldId="256"/>
            <ac:spMk id="3" creationId="{8412525B-752D-4EEE-A132-87274803E5E5}"/>
          </ac:spMkLst>
        </pc:spChg>
        <pc:spChg chg="add del">
          <ac:chgData name="Claudia Eder" userId="f27acf9c-e680-4003-b42f-a77165f34809" providerId="ADAL" clId="{CE529B85-8C5D-4353-A163-AFF99E9F4BF0}" dt="2022-03-23T09:58:51.402" v="1246" actId="26606"/>
          <ac:spMkLst>
            <pc:docMk/>
            <pc:sldMk cId="3581493494" sldId="256"/>
            <ac:spMk id="10" creationId="{6F40FBDA-CEB1-40F0-9AB9-BD9C402D70FE}"/>
          </ac:spMkLst>
        </pc:spChg>
        <pc:spChg chg="add del">
          <ac:chgData name="Claudia Eder" userId="f27acf9c-e680-4003-b42f-a77165f34809" providerId="ADAL" clId="{CE529B85-8C5D-4353-A163-AFF99E9F4BF0}" dt="2022-03-23T09:58:51.402" v="1246" actId="26606"/>
          <ac:spMkLst>
            <pc:docMk/>
            <pc:sldMk cId="3581493494" sldId="256"/>
            <ac:spMk id="12" creationId="{0344D4FE-ABEF-4230-9E4E-AD5782FC78AC}"/>
          </ac:spMkLst>
        </pc:spChg>
        <pc:spChg chg="add del">
          <ac:chgData name="Claudia Eder" userId="f27acf9c-e680-4003-b42f-a77165f34809" providerId="ADAL" clId="{CE529B85-8C5D-4353-A163-AFF99E9F4BF0}" dt="2022-03-23T09:58:51.402" v="1246" actId="26606"/>
          <ac:spMkLst>
            <pc:docMk/>
            <pc:sldMk cId="3581493494" sldId="256"/>
            <ac:spMk id="14" creationId="{9325F979-D3F9-4926-81B7-7ACCB31A501B}"/>
          </ac:spMkLst>
        </pc:spChg>
        <pc:spChg chg="add">
          <ac:chgData name="Claudia Eder" userId="f27acf9c-e680-4003-b42f-a77165f34809" providerId="ADAL" clId="{CE529B85-8C5D-4353-A163-AFF99E9F4BF0}" dt="2022-03-23T09:58:51.418" v="1247" actId="26606"/>
          <ac:spMkLst>
            <pc:docMk/>
            <pc:sldMk cId="3581493494" sldId="256"/>
            <ac:spMk id="16" creationId="{E49CC64F-7275-4E33-961B-0C5CDC439875}"/>
          </ac:spMkLst>
        </pc:spChg>
        <pc:picChg chg="add mod ord">
          <ac:chgData name="Claudia Eder" userId="f27acf9c-e680-4003-b42f-a77165f34809" providerId="ADAL" clId="{CE529B85-8C5D-4353-A163-AFF99E9F4BF0}" dt="2022-03-23T09:58:51.418" v="1247" actId="26606"/>
          <ac:picMkLst>
            <pc:docMk/>
            <pc:sldMk cId="3581493494" sldId="256"/>
            <ac:picMk id="5" creationId="{568372A3-C1C8-499B-B6B1-CE897DF8C7EF}"/>
          </ac:picMkLst>
        </pc:picChg>
      </pc:sldChg>
      <pc:sldChg chg="addSp delSp modSp new mod modAnim">
        <pc:chgData name="Claudia Eder" userId="f27acf9c-e680-4003-b42f-a77165f34809" providerId="ADAL" clId="{CE529B85-8C5D-4353-A163-AFF99E9F4BF0}" dt="2022-03-23T09:59:26.704" v="1251" actId="478"/>
        <pc:sldMkLst>
          <pc:docMk/>
          <pc:sldMk cId="1067312764" sldId="257"/>
        </pc:sldMkLst>
        <pc:spChg chg="mod">
          <ac:chgData name="Claudia Eder" userId="f27acf9c-e680-4003-b42f-a77165f34809" providerId="ADAL" clId="{CE529B85-8C5D-4353-A163-AFF99E9F4BF0}" dt="2022-03-23T09:46:58.716" v="90" actId="20577"/>
          <ac:spMkLst>
            <pc:docMk/>
            <pc:sldMk cId="1067312764" sldId="257"/>
            <ac:spMk id="2" creationId="{96F3A9BB-F1EC-424B-9BCC-B5F5E71A8FAB}"/>
          </ac:spMkLst>
        </pc:spChg>
        <pc:spChg chg="mod">
          <ac:chgData name="Claudia Eder" userId="f27acf9c-e680-4003-b42f-a77165f34809" providerId="ADAL" clId="{CE529B85-8C5D-4353-A163-AFF99E9F4BF0}" dt="2022-03-23T09:47:05.524" v="114" actId="20577"/>
          <ac:spMkLst>
            <pc:docMk/>
            <pc:sldMk cId="1067312764" sldId="257"/>
            <ac:spMk id="3" creationId="{76C5A5A0-A23C-4F64-8B4B-FD2DBC620EB5}"/>
          </ac:spMkLst>
        </pc:spChg>
        <pc:spChg chg="add del mod">
          <ac:chgData name="Claudia Eder" userId="f27acf9c-e680-4003-b42f-a77165f34809" providerId="ADAL" clId="{CE529B85-8C5D-4353-A163-AFF99E9F4BF0}" dt="2022-03-23T09:59:26.704" v="1251" actId="478"/>
          <ac:spMkLst>
            <pc:docMk/>
            <pc:sldMk cId="1067312764" sldId="257"/>
            <ac:spMk id="6" creationId="{993708C5-411D-4338-AD3B-C4E103F23CE8}"/>
          </ac:spMkLst>
        </pc:spChg>
        <pc:picChg chg="add del mod">
          <ac:chgData name="Claudia Eder" userId="f27acf9c-e680-4003-b42f-a77165f34809" providerId="ADAL" clId="{CE529B85-8C5D-4353-A163-AFF99E9F4BF0}" dt="2022-03-23T09:59:26.704" v="1251" actId="478"/>
          <ac:picMkLst>
            <pc:docMk/>
            <pc:sldMk cId="1067312764" sldId="257"/>
            <ac:picMk id="5" creationId="{2A220EF6-611E-4885-BBE6-D303D20CDCA1}"/>
          </ac:picMkLst>
        </pc:picChg>
      </pc:sldChg>
      <pc:sldChg chg="modSp add mod modAnim">
        <pc:chgData name="Claudia Eder" userId="f27acf9c-e680-4003-b42f-a77165f34809" providerId="ADAL" clId="{CE529B85-8C5D-4353-A163-AFF99E9F4BF0}" dt="2022-03-23T09:47:51.104" v="189" actId="20577"/>
        <pc:sldMkLst>
          <pc:docMk/>
          <pc:sldMk cId="396980815" sldId="258"/>
        </pc:sldMkLst>
        <pc:spChg chg="mod">
          <ac:chgData name="Claudia Eder" userId="f27acf9c-e680-4003-b42f-a77165f34809" providerId="ADAL" clId="{CE529B85-8C5D-4353-A163-AFF99E9F4BF0}" dt="2022-03-23T09:47:41.271" v="138" actId="20577"/>
          <ac:spMkLst>
            <pc:docMk/>
            <pc:sldMk cId="396980815" sldId="258"/>
            <ac:spMk id="2" creationId="{96F3A9BB-F1EC-424B-9BCC-B5F5E71A8FAB}"/>
          </ac:spMkLst>
        </pc:spChg>
        <pc:spChg chg="mod">
          <ac:chgData name="Claudia Eder" userId="f27acf9c-e680-4003-b42f-a77165f34809" providerId="ADAL" clId="{CE529B85-8C5D-4353-A163-AFF99E9F4BF0}" dt="2022-03-23T09:47:51.104" v="189" actId="20577"/>
          <ac:spMkLst>
            <pc:docMk/>
            <pc:sldMk cId="396980815" sldId="258"/>
            <ac:spMk id="3" creationId="{76C5A5A0-A23C-4F64-8B4B-FD2DBC620EB5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49:30.316" v="327" actId="20577"/>
        <pc:sldMkLst>
          <pc:docMk/>
          <pc:sldMk cId="2211026612" sldId="259"/>
        </pc:sldMkLst>
        <pc:spChg chg="mod">
          <ac:chgData name="Claudia Eder" userId="f27acf9c-e680-4003-b42f-a77165f34809" providerId="ADAL" clId="{CE529B85-8C5D-4353-A163-AFF99E9F4BF0}" dt="2022-03-23T09:47:58.574" v="196" actId="20577"/>
          <ac:spMkLst>
            <pc:docMk/>
            <pc:sldMk cId="2211026612" sldId="259"/>
            <ac:spMk id="2" creationId="{FDCEA510-BC3F-436F-BE51-A5D166774264}"/>
          </ac:spMkLst>
        </pc:spChg>
        <pc:spChg chg="mod">
          <ac:chgData name="Claudia Eder" userId="f27acf9c-e680-4003-b42f-a77165f34809" providerId="ADAL" clId="{CE529B85-8C5D-4353-A163-AFF99E9F4BF0}" dt="2022-03-23T09:49:30.316" v="327" actId="20577"/>
          <ac:spMkLst>
            <pc:docMk/>
            <pc:sldMk cId="2211026612" sldId="259"/>
            <ac:spMk id="3" creationId="{18206034-23F3-4ED3-A8FC-8A7707FEE526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0:18.839" v="395"/>
        <pc:sldMkLst>
          <pc:docMk/>
          <pc:sldMk cId="3304515278" sldId="260"/>
        </pc:sldMkLst>
        <pc:spChg chg="mod">
          <ac:chgData name="Claudia Eder" userId="f27acf9c-e680-4003-b42f-a77165f34809" providerId="ADAL" clId="{CE529B85-8C5D-4353-A163-AFF99E9F4BF0}" dt="2022-03-23T09:49:39.502" v="337" actId="20577"/>
          <ac:spMkLst>
            <pc:docMk/>
            <pc:sldMk cId="3304515278" sldId="260"/>
            <ac:spMk id="2" creationId="{F342B373-187A-4586-841A-6D19A5FC5360}"/>
          </ac:spMkLst>
        </pc:spChg>
        <pc:spChg chg="mod">
          <ac:chgData name="Claudia Eder" userId="f27acf9c-e680-4003-b42f-a77165f34809" providerId="ADAL" clId="{CE529B85-8C5D-4353-A163-AFF99E9F4BF0}" dt="2022-03-23T09:49:57.694" v="392" actId="20577"/>
          <ac:spMkLst>
            <pc:docMk/>
            <pc:sldMk cId="3304515278" sldId="260"/>
            <ac:spMk id="3" creationId="{DFFE6E01-2A99-493A-B9E7-35D52C22AD46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3:18.723" v="840"/>
        <pc:sldMkLst>
          <pc:docMk/>
          <pc:sldMk cId="1389938829" sldId="261"/>
        </pc:sldMkLst>
        <pc:spChg chg="mod">
          <ac:chgData name="Claudia Eder" userId="f27acf9c-e680-4003-b42f-a77165f34809" providerId="ADAL" clId="{CE529B85-8C5D-4353-A163-AFF99E9F4BF0}" dt="2022-03-23T09:50:38.779" v="401" actId="20577"/>
          <ac:spMkLst>
            <pc:docMk/>
            <pc:sldMk cId="1389938829" sldId="261"/>
            <ac:spMk id="2" creationId="{BC9C6332-86A7-4F17-BF26-F3FCDEE5714D}"/>
          </ac:spMkLst>
        </pc:spChg>
        <pc:spChg chg="mod">
          <ac:chgData name="Claudia Eder" userId="f27acf9c-e680-4003-b42f-a77165f34809" providerId="ADAL" clId="{CE529B85-8C5D-4353-A163-AFF99E9F4BF0}" dt="2022-03-23T09:50:53.666" v="467" actId="20577"/>
          <ac:spMkLst>
            <pc:docMk/>
            <pc:sldMk cId="1389938829" sldId="261"/>
            <ac:spMk id="3" creationId="{859D94A3-D508-4872-944E-6AB60850E30A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3:14.472" v="839"/>
        <pc:sldMkLst>
          <pc:docMk/>
          <pc:sldMk cId="3156765494" sldId="262"/>
        </pc:sldMkLst>
        <pc:spChg chg="mod">
          <ac:chgData name="Claudia Eder" userId="f27acf9c-e680-4003-b42f-a77165f34809" providerId="ADAL" clId="{CE529B85-8C5D-4353-A163-AFF99E9F4BF0}" dt="2022-03-23T09:51:05.781" v="488" actId="20577"/>
          <ac:spMkLst>
            <pc:docMk/>
            <pc:sldMk cId="3156765494" sldId="262"/>
            <ac:spMk id="2" creationId="{DF073E54-A812-474C-868D-6BB71AEF6B9E}"/>
          </ac:spMkLst>
        </pc:spChg>
        <pc:spChg chg="mod">
          <ac:chgData name="Claudia Eder" userId="f27acf9c-e680-4003-b42f-a77165f34809" providerId="ADAL" clId="{CE529B85-8C5D-4353-A163-AFF99E9F4BF0}" dt="2022-03-23T09:51:13.109" v="521" actId="20577"/>
          <ac:spMkLst>
            <pc:docMk/>
            <pc:sldMk cId="3156765494" sldId="262"/>
            <ac:spMk id="3" creationId="{063CC503-2613-4C54-868A-8F007F075D60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3:28.852" v="841"/>
        <pc:sldMkLst>
          <pc:docMk/>
          <pc:sldMk cId="1401706559" sldId="263"/>
        </pc:sldMkLst>
        <pc:spChg chg="mod">
          <ac:chgData name="Claudia Eder" userId="f27acf9c-e680-4003-b42f-a77165f34809" providerId="ADAL" clId="{CE529B85-8C5D-4353-A163-AFF99E9F4BF0}" dt="2022-03-23T09:51:20.992" v="534" actId="20577"/>
          <ac:spMkLst>
            <pc:docMk/>
            <pc:sldMk cId="1401706559" sldId="263"/>
            <ac:spMk id="2" creationId="{D4FDB49C-46C4-4DC8-8CB6-721B9F3BCDF8}"/>
          </ac:spMkLst>
        </pc:spChg>
        <pc:spChg chg="mod">
          <ac:chgData name="Claudia Eder" userId="f27acf9c-e680-4003-b42f-a77165f34809" providerId="ADAL" clId="{CE529B85-8C5D-4353-A163-AFF99E9F4BF0}" dt="2022-03-23T09:51:52.380" v="641" actId="20577"/>
          <ac:spMkLst>
            <pc:docMk/>
            <pc:sldMk cId="1401706559" sldId="263"/>
            <ac:spMk id="3" creationId="{257EF86D-5865-4030-8208-A53A8B63AFDE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3:06.116" v="837"/>
        <pc:sldMkLst>
          <pc:docMk/>
          <pc:sldMk cId="1868248197" sldId="264"/>
        </pc:sldMkLst>
        <pc:spChg chg="mod">
          <ac:chgData name="Claudia Eder" userId="f27acf9c-e680-4003-b42f-a77165f34809" providerId="ADAL" clId="{CE529B85-8C5D-4353-A163-AFF99E9F4BF0}" dt="2022-03-23T09:52:03.142" v="657" actId="20577"/>
          <ac:spMkLst>
            <pc:docMk/>
            <pc:sldMk cId="1868248197" sldId="264"/>
            <ac:spMk id="2" creationId="{3DAC2DBD-41E2-4E7D-919B-EE9F048556DA}"/>
          </ac:spMkLst>
        </pc:spChg>
        <pc:spChg chg="mod">
          <ac:chgData name="Claudia Eder" userId="f27acf9c-e680-4003-b42f-a77165f34809" providerId="ADAL" clId="{CE529B85-8C5D-4353-A163-AFF99E9F4BF0}" dt="2022-03-23T09:52:35.188" v="786" actId="20577"/>
          <ac:spMkLst>
            <pc:docMk/>
            <pc:sldMk cId="1868248197" sldId="264"/>
            <ac:spMk id="3" creationId="{BCA52F63-8A9D-402B-A8BF-978FCD4A2493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4:22.517" v="981"/>
        <pc:sldMkLst>
          <pc:docMk/>
          <pc:sldMk cId="1548281953" sldId="265"/>
        </pc:sldMkLst>
        <pc:spChg chg="mod">
          <ac:chgData name="Claudia Eder" userId="f27acf9c-e680-4003-b42f-a77165f34809" providerId="ADAL" clId="{CE529B85-8C5D-4353-A163-AFF99E9F4BF0}" dt="2022-03-23T09:52:50.538" v="797" actId="20577"/>
          <ac:spMkLst>
            <pc:docMk/>
            <pc:sldMk cId="1548281953" sldId="265"/>
            <ac:spMk id="2" creationId="{08A9BA21-3161-4FE0-B0CA-18FA9E5173FE}"/>
          </ac:spMkLst>
        </pc:spChg>
        <pc:spChg chg="mod">
          <ac:chgData name="Claudia Eder" userId="f27acf9c-e680-4003-b42f-a77165f34809" providerId="ADAL" clId="{CE529B85-8C5D-4353-A163-AFF99E9F4BF0}" dt="2022-03-23T09:52:59.029" v="835" actId="20577"/>
          <ac:spMkLst>
            <pc:docMk/>
            <pc:sldMk cId="1548281953" sldId="265"/>
            <ac:spMk id="3" creationId="{083E686A-3425-4539-B1FA-A8A14A6D2441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4:27.806" v="982"/>
        <pc:sldMkLst>
          <pc:docMk/>
          <pc:sldMk cId="2530362066" sldId="266"/>
        </pc:sldMkLst>
        <pc:spChg chg="mod">
          <ac:chgData name="Claudia Eder" userId="f27acf9c-e680-4003-b42f-a77165f34809" providerId="ADAL" clId="{CE529B85-8C5D-4353-A163-AFF99E9F4BF0}" dt="2022-03-23T09:53:42.909" v="855" actId="20577"/>
          <ac:spMkLst>
            <pc:docMk/>
            <pc:sldMk cId="2530362066" sldId="266"/>
            <ac:spMk id="2" creationId="{B3BFDA0F-F2E3-4329-9893-50A2B21568E4}"/>
          </ac:spMkLst>
        </pc:spChg>
        <pc:spChg chg="mod">
          <ac:chgData name="Claudia Eder" userId="f27acf9c-e680-4003-b42f-a77165f34809" providerId="ADAL" clId="{CE529B85-8C5D-4353-A163-AFF99E9F4BF0}" dt="2022-03-23T09:53:55.266" v="919" actId="20577"/>
          <ac:spMkLst>
            <pc:docMk/>
            <pc:sldMk cId="2530362066" sldId="266"/>
            <ac:spMk id="3" creationId="{B3E9FA00-11FA-42F4-9306-FE1002AF4771}"/>
          </ac:spMkLst>
        </pc:spChg>
      </pc:sldChg>
      <pc:sldChg chg="modSp new mod modAnim">
        <pc:chgData name="Claudia Eder" userId="f27acf9c-e680-4003-b42f-a77165f34809" providerId="ADAL" clId="{CE529B85-8C5D-4353-A163-AFF99E9F4BF0}" dt="2022-03-23T09:54:32.535" v="983"/>
        <pc:sldMkLst>
          <pc:docMk/>
          <pc:sldMk cId="2757162803" sldId="267"/>
        </pc:sldMkLst>
        <pc:spChg chg="mod">
          <ac:chgData name="Claudia Eder" userId="f27acf9c-e680-4003-b42f-a77165f34809" providerId="ADAL" clId="{CE529B85-8C5D-4353-A163-AFF99E9F4BF0}" dt="2022-03-23T09:54:05.828" v="939" actId="20577"/>
          <ac:spMkLst>
            <pc:docMk/>
            <pc:sldMk cId="2757162803" sldId="267"/>
            <ac:spMk id="2" creationId="{916E9DC6-C046-44DA-B735-5EF7D40E01DC}"/>
          </ac:spMkLst>
        </pc:spChg>
        <pc:spChg chg="mod">
          <ac:chgData name="Claudia Eder" userId="f27acf9c-e680-4003-b42f-a77165f34809" providerId="ADAL" clId="{CE529B85-8C5D-4353-A163-AFF99E9F4BF0}" dt="2022-03-23T09:54:13.652" v="980" actId="20577"/>
          <ac:spMkLst>
            <pc:docMk/>
            <pc:sldMk cId="2757162803" sldId="267"/>
            <ac:spMk id="3" creationId="{83C279FA-276F-4777-B33E-F666BBB3484A}"/>
          </ac:spMkLst>
        </pc:spChg>
      </pc:sldChg>
      <pc:sldChg chg="modSp new">
        <pc:chgData name="Claudia Eder" userId="f27acf9c-e680-4003-b42f-a77165f34809" providerId="ADAL" clId="{CE529B85-8C5D-4353-A163-AFF99E9F4BF0}" dt="2022-03-23T09:55:21.281" v="1140" actId="20577"/>
        <pc:sldMkLst>
          <pc:docMk/>
          <pc:sldMk cId="3037280656" sldId="268"/>
        </pc:sldMkLst>
        <pc:spChg chg="mod">
          <ac:chgData name="Claudia Eder" userId="f27acf9c-e680-4003-b42f-a77165f34809" providerId="ADAL" clId="{CE529B85-8C5D-4353-A163-AFF99E9F4BF0}" dt="2022-03-23T09:54:43.335" v="1004" actId="20577"/>
          <ac:spMkLst>
            <pc:docMk/>
            <pc:sldMk cId="3037280656" sldId="268"/>
            <ac:spMk id="2" creationId="{6DA4EC87-344F-496C-AC74-C85668D8C610}"/>
          </ac:spMkLst>
        </pc:spChg>
        <pc:spChg chg="mod">
          <ac:chgData name="Claudia Eder" userId="f27acf9c-e680-4003-b42f-a77165f34809" providerId="ADAL" clId="{CE529B85-8C5D-4353-A163-AFF99E9F4BF0}" dt="2022-03-23T09:55:21.281" v="1140" actId="20577"/>
          <ac:spMkLst>
            <pc:docMk/>
            <pc:sldMk cId="3037280656" sldId="268"/>
            <ac:spMk id="3" creationId="{D862B568-1AD3-4C07-B719-BAC28F2B6A36}"/>
          </ac:spMkLst>
        </pc:spChg>
      </pc:sldChg>
      <pc:sldChg chg="modSp new mod">
        <pc:chgData name="Claudia Eder" userId="f27acf9c-e680-4003-b42f-a77165f34809" providerId="ADAL" clId="{CE529B85-8C5D-4353-A163-AFF99E9F4BF0}" dt="2022-03-23T09:55:59.876" v="1243" actId="20577"/>
        <pc:sldMkLst>
          <pc:docMk/>
          <pc:sldMk cId="4062657792" sldId="269"/>
        </pc:sldMkLst>
        <pc:spChg chg="mod">
          <ac:chgData name="Claudia Eder" userId="f27acf9c-e680-4003-b42f-a77165f34809" providerId="ADAL" clId="{CE529B85-8C5D-4353-A163-AFF99E9F4BF0}" dt="2022-03-23T09:55:34.083" v="1153" actId="20577"/>
          <ac:spMkLst>
            <pc:docMk/>
            <pc:sldMk cId="4062657792" sldId="269"/>
            <ac:spMk id="2" creationId="{BD097D7B-03DE-43DC-9260-98F0A5F78C61}"/>
          </ac:spMkLst>
        </pc:spChg>
        <pc:spChg chg="mod">
          <ac:chgData name="Claudia Eder" userId="f27acf9c-e680-4003-b42f-a77165f34809" providerId="ADAL" clId="{CE529B85-8C5D-4353-A163-AFF99E9F4BF0}" dt="2022-03-23T09:55:59.876" v="1243" actId="20577"/>
          <ac:spMkLst>
            <pc:docMk/>
            <pc:sldMk cId="4062657792" sldId="269"/>
            <ac:spMk id="3" creationId="{EE214B25-8A36-4002-82E8-1A13CD673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59390-8E6F-4060-B1C1-19D24E915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9E42E8-AB46-473D-BA86-FAEE57F4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EA4AE-D952-4654-8010-6BE2241A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19767-44B4-49D7-8A7A-2F672256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E8A48-995C-479E-836A-D1A3EDF7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2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2CCD-9C42-4657-8915-DE25A40E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A63CF-E560-41EC-A253-E3B82DD21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87C37-2E45-45FB-88E6-292FB37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2D4AA-329E-418D-93EF-9BED4ED7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F6DB3-7D61-4C47-8785-37D59B6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61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B2B703-082A-4A30-81B0-031FEE66E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39A8DF-6924-41FF-8E2A-ECD4B875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57CB9-CCA5-4B28-ACA3-286709F2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B8684-1129-4543-A0AD-DFE09BC9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68C71-21A0-4361-A3C2-47066D47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25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8ED14-FE71-48F2-8958-B05F5A9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ED97F-3C91-40E3-BA67-4C1E05BB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DF37B-4369-4C27-B70C-F8C842E6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52628E-1214-4E9C-A5D8-50501534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326FE-C12C-470A-906B-4B29A2C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264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330A9-321D-4E02-9658-4D8DDC26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A4297-9899-4C7C-B9C8-CE23DD59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490D5-1F14-4AF8-A2D9-302EFE20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94087-E1EA-40D5-813C-EC4ABDB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49CAE-43F5-43DD-A4D1-715F9217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887F1-44FE-45BB-8EA0-49712223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4C162-FD01-478A-B467-8F94FD7C8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4B613B-F704-43F2-9B0D-7A7752C6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99DCE-2D9E-466C-AF6B-8432C11E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9730D6-CB17-4D79-9209-7CD821D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4FB879-DA17-4F53-8172-AA487D6E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80A0A-5675-416D-B3F8-985A6DBE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F5848-CB3A-4721-8658-058BCF45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2BEA0-E81D-4F9B-B0C2-03D1825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87FC7C-BCC8-49B7-8634-BA1EFE3AD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C2A4C-2F3E-4956-AD0B-00DA1CF2B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EF266D-6C63-4FBC-BDAC-90053642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37FD4F-104C-4F43-904C-DB36832C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1B03B2-B66E-4F52-A913-ED7E789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17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FE530-AD57-4486-B833-15157D21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F9056-7C25-42F9-8E5A-BC36547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0C985A-2C8D-4654-BE8F-A52D0E29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25084A-B79A-4E4D-A581-BF455A1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45D23E-B83B-452E-85F1-8DB79BDA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E6773-8CDA-4D74-BF5B-9EEE86BE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5B86C-D36E-4B6C-BA88-F5F8094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25CE4-2DA5-4A59-970D-9DB33707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0E08F-47B4-47C3-9307-32B9A5E2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B6DA5C-9876-460D-A3B9-273242C6B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7592EB-2946-400C-87D8-478D2D05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857D3-74FB-4F50-AD78-8556A741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368938-9341-40D2-9360-948088BE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4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57E2-4969-4770-959F-767E2462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A90A2-7618-4231-860C-D01B9EF84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515329-2889-4F97-AD35-21E632DD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D2D4A6-C811-4872-BAC5-A51ED2CA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09A71-1980-4735-B30A-82E41FC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5FD703-3735-460D-9667-118B6F03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990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EDBA8D-62F5-41B5-AD2D-8C8DCE76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1DE7BE-2C90-4A9E-ABD4-4A70EC05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DD263-8C29-4B1F-A0A7-39F8EA44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244A-019D-496E-98B2-A062EA432602}" type="datetimeFigureOut">
              <a:rPr lang="de-AT" smtClean="0"/>
              <a:t>23.03.2022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4E006-698B-480E-95FC-5BC5ED06C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D443D-DCDB-49F1-8CCC-5F6C8DC83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CE28-240A-4F74-8B77-52CFE2BBC6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76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027F8-BE2F-4617-9DB8-B19C6BFAA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3800"/>
              <a:t>Wirtschaftsbegriffe</a:t>
            </a:r>
            <a:endParaRPr lang="de-AT" sz="3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12525B-752D-4EEE-A132-87274803E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/>
              <a:t>aus der Volkwirtschaft</a:t>
            </a:r>
            <a:endParaRPr lang="de-AT" sz="200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8372A3-C1C8-499B-B6B1-CE897DF8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5" r="1308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149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9BA21-3161-4FE0-B0CA-18FA9E5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Konjunktur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686A-3425-4539-B1FA-A8A14A6D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Wirtschaftslage</a:t>
            </a:r>
          </a:p>
          <a:p>
            <a:r>
              <a:rPr lang="de-DE" dirty="0"/>
              <a:t>Wirtschaftsentwicklung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82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FDA0F-F2E3-4329-9893-50A2B215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Budgetdefizit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9FA00-11FA-42F4-9306-FE1002AF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Überschuss der Ausgaben über die Einnahmen der öffentlichen Hand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03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E9DC6-C046-44DA-B735-5EF7D40E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Handelsbilanz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279FA-276F-4777-B33E-F666BBB3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Gegenüberstellung der Importe und Exporte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71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4EC87-344F-496C-AC74-C85668D8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Bruttoinlandsprodukt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2B568-1AD3-4C07-B719-BAC28F2B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Gesamtsumme aller Produkte und Dienstleistungen eines Staates, die produziert bzw. geleistet werden</a:t>
            </a:r>
          </a:p>
          <a:p>
            <a:r>
              <a:rPr lang="de-DE" dirty="0"/>
              <a:t>Abzüglich der Einwohnerzahl</a:t>
            </a:r>
          </a:p>
          <a:p>
            <a:r>
              <a:rPr lang="de-DE" dirty="0"/>
              <a:t>= BIP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728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97D7B-03DE-43DC-9260-98F0A5F7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Liquidität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14B25-8A36-4002-82E8-1A13CD67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Zahlungsfähigkeit</a:t>
            </a:r>
          </a:p>
          <a:p>
            <a:r>
              <a:rPr lang="de-DE" dirty="0"/>
              <a:t>Möglichkeit, Sachgegenstände des Vermögens schnell in Geld umzuwandeln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26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A9BB-F1EC-424B-9BCC-B5F5E71A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Sparzinsen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5A5A0-A23C-4F64-8B4B-FD2DBC62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Zinsen für Spareinlagen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3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A9BB-F1EC-424B-9BCC-B5F5E71A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Kreditzinsen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5A5A0-A23C-4F64-8B4B-FD2DBC62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Zinsen für Schulden (Kredit)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9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EA510-BC3F-436F-BE51-A5D1667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Gewinn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06034-23F3-4ED3-A8FC-8A7707FE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 eines Unternehmens</a:t>
            </a:r>
          </a:p>
          <a:p>
            <a:r>
              <a:rPr lang="de-DE" dirty="0"/>
              <a:t>Ertrag abzüglich des Aufwandes = Gewinn</a:t>
            </a:r>
          </a:p>
          <a:p>
            <a:r>
              <a:rPr lang="de-DE" dirty="0"/>
              <a:t>Einkommen aus unternehmerischer Tätigkeit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10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2B373-187A-4586-841A-6D19A5F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Inflation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E6E01-2A99-493A-B9E7-35D52C22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Geldentwertung</a:t>
            </a:r>
          </a:p>
          <a:p>
            <a:r>
              <a:rPr lang="de-DE" dirty="0"/>
              <a:t>wesentliche Erhöhung des Preisniveaus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5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C6332-86A7-4F17-BF26-F3FCDEE5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D94A3-D508-4872-944E-6AB60850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Anteilschein am Grundkapital einer Aktiengesellschaft (Wertpapier)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99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73E54-A812-474C-868D-6BB71AEF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Auslandsverschuldung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CC503-2613-4C54-868A-8F007F07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Schulden eines Staates im Ausland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67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DB49C-46C4-4DC8-8CB6-721B9F3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Subventionen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F86D-5865-4030-8208-A53A8B63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Zuschüsse</a:t>
            </a:r>
          </a:p>
          <a:p>
            <a:r>
              <a:rPr lang="de-DE" dirty="0"/>
              <a:t>zweckgebundene (finanzielle) Unterstützung aus öffentlichen Mitteln (Bund, Land, Gemeinde)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17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C2DBD-41E2-4E7D-919B-EE9F0485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Lohnnebenkosten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52F63-8A9D-402B-A8BF-978FCD4A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Lohnkosten für den Arbeitgeber:</a:t>
            </a:r>
          </a:p>
          <a:p>
            <a:pPr lvl="1"/>
            <a:r>
              <a:rPr lang="de-DE" dirty="0"/>
              <a:t>Dienstgeberanteil der Sozialversicherung</a:t>
            </a:r>
          </a:p>
          <a:p>
            <a:pPr lvl="1"/>
            <a:r>
              <a:rPr lang="de-DE" dirty="0"/>
              <a:t>Dienstgeberbeitrag</a:t>
            </a:r>
          </a:p>
          <a:p>
            <a:pPr lvl="1"/>
            <a:r>
              <a:rPr lang="de-DE" dirty="0"/>
              <a:t>Dienstgeberzuschlag</a:t>
            </a:r>
          </a:p>
          <a:p>
            <a:pPr lvl="1"/>
            <a:r>
              <a:rPr lang="de-DE" dirty="0"/>
              <a:t>Kommunalsteuer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682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Wirtschaftsbegriffe</vt:lpstr>
      <vt:lpstr>Sparzinsen</vt:lpstr>
      <vt:lpstr>Kreditzinsen</vt:lpstr>
      <vt:lpstr>Gewinn</vt:lpstr>
      <vt:lpstr>Inflation</vt:lpstr>
      <vt:lpstr>Aktie</vt:lpstr>
      <vt:lpstr>Auslandsverschuldung</vt:lpstr>
      <vt:lpstr>Subventionen</vt:lpstr>
      <vt:lpstr>Lohnnebenkosten</vt:lpstr>
      <vt:lpstr>Konjunktur</vt:lpstr>
      <vt:lpstr>Budgetdefizit</vt:lpstr>
      <vt:lpstr>Handelsbilanz</vt:lpstr>
      <vt:lpstr>Bruttoinlandsprodukt</vt:lpstr>
      <vt:lpstr>Liquidität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Wirtschaftsbegriffe</dc:title>
  <dc:creator>Claudia Eder</dc:creator>
  <cp:lastModifiedBy>a.ranzmaier@gmail.com</cp:lastModifiedBy>
  <cp:revision>1</cp:revision>
  <dcterms:created xsi:type="dcterms:W3CDTF">2022-03-23T09:46:17Z</dcterms:created>
  <dcterms:modified xsi:type="dcterms:W3CDTF">2022-03-23T15:58:53Z</dcterms:modified>
</cp:coreProperties>
</file>