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6"/>
  </p:notesMasterIdLst>
  <p:sldIdLst>
    <p:sldId id="256" r:id="rId2"/>
    <p:sldId id="300" r:id="rId3"/>
    <p:sldId id="301" r:id="rId4"/>
    <p:sldId id="36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60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7C5F1-E181-44EA-94C9-81368CB5C272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BE6AF-67D2-41DF-BCAB-DF79696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14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Start Gruppe 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BE6AF-67D2-41DF-BCAB-DF79696E1F4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63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09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71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4532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189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045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002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971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70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92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15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49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70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70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83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75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62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63D65-E02A-4B65-B5A8-EF7D4B279BF8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69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6468069" cy="1646302"/>
          </a:xfrm>
        </p:spPr>
        <p:txBody>
          <a:bodyPr/>
          <a:lstStyle/>
          <a:p>
            <a:r>
              <a:rPr lang="de-DE" sz="6000" dirty="0">
                <a:solidFill>
                  <a:schemeClr val="tx1"/>
                </a:solidFill>
              </a:rPr>
              <a:t>Bundesministerien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12817" y="4050836"/>
            <a:ext cx="5462275" cy="1096899"/>
          </a:xfrm>
        </p:spPr>
        <p:txBody>
          <a:bodyPr/>
          <a:lstStyle/>
          <a:p>
            <a:pPr algn="l"/>
            <a:r>
              <a:rPr lang="de-DE" dirty="0"/>
              <a:t>3aAPC – LG3 2022</a:t>
            </a:r>
          </a:p>
        </p:txBody>
      </p:sp>
    </p:spTree>
    <p:extLst>
      <p:ext uri="{BB962C8B-B14F-4D97-AF65-F5344CB8AC3E}">
        <p14:creationId xmlns:p14="http://schemas.microsoft.com/office/powerpoint/2010/main" val="225736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400" dirty="0"/>
              <a:t>Bundesministerium</a:t>
            </a:r>
            <a:br>
              <a:rPr lang="de-DE" sz="4400" dirty="0"/>
            </a:br>
            <a:r>
              <a:rPr lang="de-DE" sz="4400" dirty="0"/>
              <a:t>für </a:t>
            </a:r>
            <a:r>
              <a:rPr lang="de-DE" sz="4400" i="1" dirty="0" err="1"/>
              <a:t>asdf</a:t>
            </a:r>
            <a:endParaRPr lang="de-DE" sz="4000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Gruppe X – Name1 – Name2 – Name3</a:t>
            </a:r>
          </a:p>
        </p:txBody>
      </p:sp>
    </p:spTree>
    <p:extLst>
      <p:ext uri="{BB962C8B-B14F-4D97-AF65-F5344CB8AC3E}">
        <p14:creationId xmlns:p14="http://schemas.microsoft.com/office/powerpoint/2010/main" val="134677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Bundesministerium</a:t>
            </a:r>
            <a:br>
              <a:rPr lang="de-DE" sz="3600" dirty="0"/>
            </a:br>
            <a:r>
              <a:rPr lang="de-DE" sz="3600" dirty="0"/>
              <a:t>für </a:t>
            </a:r>
            <a:r>
              <a:rPr lang="de-DE" sz="3600" i="1" dirty="0" err="1"/>
              <a:t>asdf</a:t>
            </a:r>
            <a:endParaRPr lang="de-DE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100" dirty="0"/>
              <a:t>Aufgaben</a:t>
            </a:r>
          </a:p>
          <a:p>
            <a:r>
              <a:rPr lang="de-DE" sz="2100" dirty="0"/>
              <a:t>Zuständigkeiten</a:t>
            </a:r>
          </a:p>
          <a:p>
            <a:r>
              <a:rPr lang="de-DE" sz="2100" dirty="0"/>
              <a:t>Sitz, Organisation, …</a:t>
            </a:r>
          </a:p>
          <a:p>
            <a:r>
              <a:rPr lang="de-DE" sz="2100" dirty="0"/>
              <a:t>Sonstiges interessantes …</a:t>
            </a:r>
          </a:p>
        </p:txBody>
      </p:sp>
    </p:spTree>
    <p:extLst>
      <p:ext uri="{BB962C8B-B14F-4D97-AF65-F5344CB8AC3E}">
        <p14:creationId xmlns:p14="http://schemas.microsoft.com/office/powerpoint/2010/main" val="125645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Bundesministerium für </a:t>
            </a:r>
            <a:r>
              <a:rPr lang="de-DE" sz="3600" i="1" dirty="0" err="1"/>
              <a:t>asdf</a:t>
            </a:r>
            <a:br>
              <a:rPr lang="de-DE" sz="3600" dirty="0"/>
            </a:br>
            <a:r>
              <a:rPr lang="de-DE" sz="3600" dirty="0"/>
              <a:t>Minister und Staatssekretäre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100" dirty="0"/>
              <a:t>Name, Familienstand, …</a:t>
            </a:r>
          </a:p>
          <a:p>
            <a:r>
              <a:rPr lang="de-DE" sz="2100" dirty="0"/>
              <a:t>Amt</a:t>
            </a:r>
          </a:p>
          <a:p>
            <a:r>
              <a:rPr lang="de-DE" sz="2100" dirty="0"/>
              <a:t>Persönlicher und beruflicher Werdegang</a:t>
            </a:r>
          </a:p>
          <a:p>
            <a:r>
              <a:rPr lang="de-DE" sz="2100" dirty="0"/>
              <a:t>Partei</a:t>
            </a:r>
          </a:p>
          <a:p>
            <a:r>
              <a:rPr lang="de-DE" sz="2100" dirty="0"/>
              <a:t>Interessantes zur Person</a:t>
            </a:r>
          </a:p>
          <a:p>
            <a:r>
              <a:rPr lang="de-DE" sz="2100" dirty="0"/>
              <a:t>…</a:t>
            </a:r>
          </a:p>
        </p:txBody>
      </p:sp>
      <p:pic>
        <p:nvPicPr>
          <p:cNvPr id="7" name="Grafik 6" descr="Ein Bild, das Person, Mann, Anzug, Schlips enthält.&#10;&#10;Automatisch generierte Beschreibung">
            <a:extLst>
              <a:ext uri="{FF2B5EF4-FFF2-40B4-BE49-F238E27FC236}">
                <a16:creationId xmlns:a16="http://schemas.microsoft.com/office/drawing/2014/main" id="{6A95B845-F31E-48D3-8790-28A836837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238" y="1930399"/>
            <a:ext cx="2088968" cy="278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136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3EB90D28978BB4BB836F5C7972CA229" ma:contentTypeVersion="2" ma:contentTypeDescription="Ein neues Dokument erstellen." ma:contentTypeScope="" ma:versionID="a49f1a418e2bed2d18dd32d273f0c013">
  <xsd:schema xmlns:xsd="http://www.w3.org/2001/XMLSchema" xmlns:xs="http://www.w3.org/2001/XMLSchema" xmlns:p="http://schemas.microsoft.com/office/2006/metadata/properties" xmlns:ns2="04576c97-eeb5-4556-a191-247401faf2b4" targetNamespace="http://schemas.microsoft.com/office/2006/metadata/properties" ma:root="true" ma:fieldsID="c0d35978076f3e569c5b4046f65c900c" ns2:_="">
    <xsd:import namespace="04576c97-eeb5-4556-a191-247401faf2b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6c97-eeb5-4556-a191-247401faf2b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51EFC2-C3F9-4CE7-8031-ACE70A6B0B29}"/>
</file>

<file path=customXml/itemProps2.xml><?xml version="1.0" encoding="utf-8"?>
<ds:datastoreItem xmlns:ds="http://schemas.openxmlformats.org/officeDocument/2006/customXml" ds:itemID="{CF893B7D-10ED-47F4-9319-100DDF84E904}"/>
</file>

<file path=customXml/itemProps3.xml><?xml version="1.0" encoding="utf-8"?>
<ds:datastoreItem xmlns:ds="http://schemas.openxmlformats.org/officeDocument/2006/customXml" ds:itemID="{EF9DFCB3-5E7D-4C23-B50A-13D25372289D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57</Words>
  <Application>Microsoft Office PowerPoint</Application>
  <PresentationFormat>Bildschirmpräsentation (4:3)</PresentationFormat>
  <Paragraphs>18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Facette</vt:lpstr>
      <vt:lpstr>Bundesministerien</vt:lpstr>
      <vt:lpstr>Bundesministerium für asdf</vt:lpstr>
      <vt:lpstr>Bundesministerium für asdf</vt:lpstr>
      <vt:lpstr>Bundesministerium für asdf Minister und Staatssekretäre</vt:lpstr>
    </vt:vector>
  </TitlesOfParts>
  <Company>BS Linz 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Bundesmisterien</dc:title>
  <dc:creator>Kreisel Dominik Johann</dc:creator>
  <cp:lastModifiedBy>David Steinegger</cp:lastModifiedBy>
  <cp:revision>25</cp:revision>
  <dcterms:created xsi:type="dcterms:W3CDTF">2021-06-10T06:13:36Z</dcterms:created>
  <dcterms:modified xsi:type="dcterms:W3CDTF">2022-03-27T14:51:04Z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0x010100A3EB90D28978BB4BB836F5C7972CA229</vt:lpwstr>
  </property>
</Properties>
</file>