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4"/>
  </p:sldMasterIdLst>
  <p:notesMasterIdLst>
    <p:notesMasterId r:id="rId9"/>
  </p:notesMasterIdLst>
  <p:sldIdLst>
    <p:sldId id="259" r:id="rId5"/>
    <p:sldId id="257" r:id="rId6"/>
    <p:sldId id="256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3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7C5F1-E181-44EA-94C9-81368CB5C272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BE6AF-67D2-41DF-BCAB-DF79696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14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5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10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2747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915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109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600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029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45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62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41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90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6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71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41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21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63D65-E02A-4B65-B5A8-EF7D4B279BF8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D66CCF-8AC4-4B35-A528-C81FC1C716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612AF82-8455-44CC-B45B-30C46C4B9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218" y="-141403"/>
            <a:ext cx="7503268" cy="2698423"/>
          </a:xfrm>
          <a:prstGeom prst="rect">
            <a:avLst/>
          </a:prstGeom>
        </p:spPr>
      </p:pic>
      <p:pic>
        <p:nvPicPr>
          <p:cNvPr id="1026" name="Picture 2" descr="Sommeraufruf BMK - IÖB Innovationsplattform">
            <a:extLst>
              <a:ext uri="{FF2B5EF4-FFF2-40B4-BE49-F238E27FC236}">
                <a16:creationId xmlns:a16="http://schemas.microsoft.com/office/drawing/2014/main" id="{15D40131-05BE-4E93-B941-D07F4D62C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69" y="2648457"/>
            <a:ext cx="574357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0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2C15-FDEA-4F98-9C29-66803688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07264"/>
            <a:ext cx="6347713" cy="720106"/>
          </a:xfrm>
        </p:spPr>
        <p:txBody>
          <a:bodyPr/>
          <a:lstStyle/>
          <a:p>
            <a:r>
              <a:rPr lang="en-US" dirty="0" err="1"/>
              <a:t>Aufteilung</a:t>
            </a:r>
            <a:r>
              <a:rPr lang="en-US" dirty="0"/>
              <a:t>, </a:t>
            </a:r>
            <a:r>
              <a:rPr lang="en-US" dirty="0" err="1"/>
              <a:t>Zuständigkeit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129B-384C-4C0F-9CCD-4CF5E874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105" y="1012726"/>
            <a:ext cx="6347714" cy="4739563"/>
          </a:xfrm>
        </p:spPr>
        <p:txBody>
          <a:bodyPr>
            <a:normAutofit fontScale="85000" lnSpcReduction="10000"/>
          </a:bodyPr>
          <a:lstStyle/>
          <a:p>
            <a:r>
              <a:rPr lang="de-AT" dirty="0">
                <a:solidFill>
                  <a:schemeClr val="tx1"/>
                </a:solidFill>
              </a:rPr>
              <a:t>Präsidium und Internationale Angelegenheiten</a:t>
            </a:r>
          </a:p>
          <a:p>
            <a:r>
              <a:rPr lang="de-AT" dirty="0">
                <a:solidFill>
                  <a:schemeClr val="tx1"/>
                </a:solidFill>
              </a:rPr>
              <a:t>Mobilität</a:t>
            </a:r>
          </a:p>
          <a:p>
            <a:r>
              <a:rPr lang="de-AT" dirty="0">
                <a:solidFill>
                  <a:schemeClr val="tx1"/>
                </a:solidFill>
              </a:rPr>
              <a:t>Innovation und Technologie</a:t>
            </a:r>
          </a:p>
          <a:p>
            <a:r>
              <a:rPr lang="de-AT" dirty="0">
                <a:solidFill>
                  <a:schemeClr val="tx1"/>
                </a:solidFill>
              </a:rPr>
              <a:t>Verkehr</a:t>
            </a:r>
          </a:p>
          <a:p>
            <a:r>
              <a:rPr lang="de-AT" dirty="0">
                <a:solidFill>
                  <a:schemeClr val="tx1"/>
                </a:solidFill>
              </a:rPr>
              <a:t>Umwelt und Kreislaufwirtschaft</a:t>
            </a:r>
          </a:p>
          <a:p>
            <a:r>
              <a:rPr lang="de-AT" dirty="0">
                <a:solidFill>
                  <a:schemeClr val="tx1"/>
                </a:solidFill>
              </a:rPr>
              <a:t>Klima </a:t>
            </a:r>
            <a:r>
              <a:rPr lang="de-AT">
                <a:solidFill>
                  <a:schemeClr val="tx1"/>
                </a:solidFill>
              </a:rPr>
              <a:t>und Energie</a:t>
            </a:r>
            <a:endParaRPr lang="de-AT" dirty="0">
              <a:solidFill>
                <a:schemeClr val="tx1"/>
              </a:solidFill>
            </a:endParaRPr>
          </a:p>
          <a:p>
            <a:endParaRPr lang="de-AT" dirty="0"/>
          </a:p>
          <a:p>
            <a:r>
              <a:rPr lang="de-DE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 </a:t>
            </a:r>
            <a:r>
              <a:rPr lang="de-DE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BMK</a:t>
            </a:r>
            <a:r>
              <a:rPr lang="de-DE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beherbergt und regelt eine große Bandbreite an wichtigen und zukunftsträchtigen Themenbereichen wie</a:t>
            </a:r>
          </a:p>
          <a:p>
            <a:pPr lvl="1"/>
            <a:r>
              <a:rPr lang="de-AT" b="0" i="0" dirty="0">
                <a:solidFill>
                  <a:schemeClr val="tx1"/>
                </a:solidFill>
                <a:effectLst/>
                <a:latin typeface="Source Sans Pro" panose="020B0604020202020204" pitchFamily="34" charset="0"/>
              </a:rPr>
              <a:t>Klimafreundliche Politik und Wirtschaft</a:t>
            </a:r>
          </a:p>
          <a:p>
            <a:pPr lvl="1"/>
            <a:r>
              <a:rPr lang="de-DE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Verkehr auf Österreichs Straßen zu Land, Luft, Wasser und der Schiene </a:t>
            </a:r>
          </a:p>
          <a:p>
            <a:pPr lvl="1"/>
            <a:r>
              <a:rPr lang="de-DE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Energieversorgung sichergestellt</a:t>
            </a:r>
          </a:p>
          <a:p>
            <a:pPr lvl="1"/>
            <a:r>
              <a:rPr lang="de-DE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die Erforschung und Bereitstellung innovativer Technologien „Made in Austria“</a:t>
            </a:r>
          </a:p>
          <a:p>
            <a:pPr lvl="1"/>
            <a:r>
              <a:rPr lang="de-DE" dirty="0">
                <a:solidFill>
                  <a:schemeClr val="tx1"/>
                </a:solidFill>
                <a:latin typeface="Source Sans Pro" panose="020B0503030403020204" pitchFamily="34" charset="0"/>
              </a:rPr>
              <a:t>Die </a:t>
            </a:r>
            <a:r>
              <a:rPr lang="de-DE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Mobilität der Zukunft</a:t>
            </a: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29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836296-0E44-4147-9510-8FC776A2B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708" y="1593830"/>
            <a:ext cx="9795266" cy="52641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578E33-511D-4E33-8BD2-677DCF820A95}"/>
              </a:ext>
            </a:extLst>
          </p:cNvPr>
          <p:cNvSpPr txBox="1"/>
          <p:nvPr/>
        </p:nvSpPr>
        <p:spPr>
          <a:xfrm>
            <a:off x="1651518" y="461866"/>
            <a:ext cx="390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400" u="sng" dirty="0">
                <a:solidFill>
                  <a:schemeClr val="accent1"/>
                </a:solidFill>
              </a:rPr>
              <a:t>Organigramm</a:t>
            </a:r>
          </a:p>
        </p:txBody>
      </p:sp>
    </p:spTree>
    <p:extLst>
      <p:ext uri="{BB962C8B-B14F-4D97-AF65-F5344CB8AC3E}">
        <p14:creationId xmlns:p14="http://schemas.microsoft.com/office/powerpoint/2010/main" val="238974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A017-9AA4-42D8-86D5-2568358C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18" y="188068"/>
            <a:ext cx="6347713" cy="1320800"/>
          </a:xfrm>
        </p:spPr>
        <p:txBody>
          <a:bodyPr/>
          <a:lstStyle/>
          <a:p>
            <a:r>
              <a:rPr lang="en-US" dirty="0" err="1"/>
              <a:t>Leonore</a:t>
            </a:r>
            <a:r>
              <a:rPr lang="en-US" dirty="0"/>
              <a:t> </a:t>
            </a:r>
            <a:r>
              <a:rPr lang="en-US" dirty="0" err="1"/>
              <a:t>Gewessler</a:t>
            </a:r>
            <a:r>
              <a:rPr lang="en-US" dirty="0"/>
              <a:t>, BA 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6C83-83DF-4C12-BCD1-53A5D7D38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62" y="1316758"/>
            <a:ext cx="6723850" cy="4931642"/>
          </a:xfrm>
        </p:spPr>
        <p:txBody>
          <a:bodyPr>
            <a:normAutofit fontScale="70000" lnSpcReduction="20000"/>
          </a:bodyPr>
          <a:lstStyle/>
          <a:p>
            <a:r>
              <a:rPr lang="de-AT" b="1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Geb.:</a:t>
            </a:r>
            <a:r>
              <a:rPr lang="de-AT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 15.09.1977, Graz</a:t>
            </a:r>
          </a:p>
          <a:p>
            <a:pPr algn="l"/>
            <a:r>
              <a:rPr lang="de-DE" b="1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Politische Mandate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Abgeordnete zum Nationalrat, GRÜNE</a:t>
            </a:r>
            <a:b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</a:b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23.10.2019 – 07.01.2020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Bundesministerin für Klimaschutz, Umwelt, Energie, Mobilität, Innovation und Technologie</a:t>
            </a:r>
            <a:b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</a:b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29.01.2020 –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Bundesministerin für Verkehr, Innovation und Technologie</a:t>
            </a:r>
            <a:b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</a:b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07.01.2020 – 29.01.2020</a:t>
            </a:r>
          </a:p>
          <a:p>
            <a:pPr algn="l"/>
            <a:r>
              <a:rPr lang="de-DE" b="1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Politische Funktionen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Stellvertretende Klubobfrau des Grünen Klubs im Parlament - Klub der Grünen Abgeordneten zum Nationalrat, Bundesrat und Europäischen Parlament 22.10.2019–6.1.2020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Mitglied des Beirats in der Grünen Bildungswerkstatt</a:t>
            </a:r>
          </a:p>
          <a:p>
            <a:pPr algn="l"/>
            <a:r>
              <a:rPr lang="de-DE" b="1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Beruflicher Werdegang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Geschäftsführerin, Umweltschutzorganisation GLOBAL 2000 2014–2019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Director</a:t>
            </a: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, Green European </a:t>
            </a:r>
            <a:r>
              <a:rPr lang="de-DE" b="0" i="0" dirty="0" err="1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Foundation</a:t>
            </a: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de-DE" b="0" i="0" dirty="0" err="1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asbl</a:t>
            </a: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 Brüssel, Belgien 2008–2014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Leitung, Büro der </a:t>
            </a:r>
            <a:r>
              <a:rPr lang="de-DE" b="0" i="0" dirty="0" err="1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Bezirksvorstehung</a:t>
            </a: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 Wien-Neubau, Stadt Wien 2006–2008</a:t>
            </a:r>
          </a:p>
          <a:p>
            <a:pPr algn="l"/>
            <a:r>
              <a:rPr lang="de-DE" b="1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Bildungsweg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Bachelorstudium der Politikwissenschaften an der Universität Wien (BA)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Wirtschaftskundliches</a:t>
            </a: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 Realgymnasium WIKU BRG Graz Sandgasse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Volksschule St. Marein bei Graz</a:t>
            </a:r>
          </a:p>
          <a:p>
            <a:endParaRPr lang="de-AT" dirty="0">
              <a:solidFill>
                <a:schemeClr val="tx1"/>
              </a:solidFill>
            </a:endParaRPr>
          </a:p>
        </p:txBody>
      </p:sp>
      <p:pic>
        <p:nvPicPr>
          <p:cNvPr id="1026" name="Picture 2" descr="Bundesregierung">
            <a:extLst>
              <a:ext uri="{FF2B5EF4-FFF2-40B4-BE49-F238E27FC236}">
                <a16:creationId xmlns:a16="http://schemas.microsoft.com/office/drawing/2014/main" id="{0A1B2828-5355-476F-9ECB-EBC249940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09" y="-71336"/>
            <a:ext cx="2409891" cy="336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9532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3EB90D28978BB4BB836F5C7972CA229" ma:contentTypeVersion="2" ma:contentTypeDescription="Ein neues Dokument erstellen." ma:contentTypeScope="" ma:versionID="a49f1a418e2bed2d18dd32d273f0c013">
  <xsd:schema xmlns:xsd="http://www.w3.org/2001/XMLSchema" xmlns:xs="http://www.w3.org/2001/XMLSchema" xmlns:p="http://schemas.microsoft.com/office/2006/metadata/properties" xmlns:ns2="04576c97-eeb5-4556-a191-247401faf2b4" targetNamespace="http://schemas.microsoft.com/office/2006/metadata/properties" ma:root="true" ma:fieldsID="c0d35978076f3e569c5b4046f65c900c" ns2:_="">
    <xsd:import namespace="04576c97-eeb5-4556-a191-247401faf2b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6c97-eeb5-4556-a191-247401faf2b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51EFC2-C3F9-4CE7-8031-ACE70A6B0B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576c97-eeb5-4556-a191-247401faf2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893B7D-10ED-47F4-9319-100DDF84E9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9DFCB3-5E7D-4C23-B50A-13D25372289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194</Words>
  <Application>Microsoft Office PowerPoint</Application>
  <PresentationFormat>Bildschirmpräsentation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Arial</vt:lpstr>
      <vt:lpstr>Arial</vt:lpstr>
      <vt:lpstr>Calibri</vt:lpstr>
      <vt:lpstr>helvetica</vt:lpstr>
      <vt:lpstr>Source Sans Pro</vt:lpstr>
      <vt:lpstr>Trebuchet MS</vt:lpstr>
      <vt:lpstr>Wingdings 3</vt:lpstr>
      <vt:lpstr>Facet</vt:lpstr>
      <vt:lpstr>PowerPoint-Präsentation</vt:lpstr>
      <vt:lpstr>Aufteilung, Zuständigkeit</vt:lpstr>
      <vt:lpstr>PowerPoint-Präsentation</vt:lpstr>
      <vt:lpstr>Leonore Gewessler, BA </vt:lpstr>
    </vt:vector>
  </TitlesOfParts>
  <Company>BS Linz 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Bundesmisterien</dc:title>
  <dc:creator>Kreisel Dominik Johann</dc:creator>
  <cp:lastModifiedBy>a.ranzmaier@gmail.com</cp:lastModifiedBy>
  <cp:revision>33</cp:revision>
  <dcterms:created xsi:type="dcterms:W3CDTF">2021-06-10T06:13:36Z</dcterms:created>
  <dcterms:modified xsi:type="dcterms:W3CDTF">2022-04-06T08:37:22Z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0x010100A3EB90D28978BB4BB836F5C7972CA229</vt:lpwstr>
  </property>
</Properties>
</file>