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23"/>
  </p:notesMasterIdLst>
  <p:sldIdLst>
    <p:sldId id="256" r:id="rId6"/>
    <p:sldId id="257" r:id="rId7"/>
    <p:sldId id="274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8" r:id="rId21"/>
    <p:sldId id="276" r:id="rId22"/>
  </p:sldIdLst>
  <p:sldSz cx="9144000" cy="6858000" type="screen4x3"/>
  <p:notesSz cx="6858000" cy="97107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39FAC3-631E-79F5-37A7-484734BF480B}" v="203" dt="2022-03-15T15:24:10.398"/>
    <p1510:client id="{429E2EF4-5333-E7F3-00EE-0669559F13AF}" v="14" dt="2022-03-21T08:35:22.906"/>
    <p1510:client id="{50C57765-95CE-B66D-6AC3-22B7243A63D9}" v="396" dt="2022-03-15T14:17:01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Sticht" userId="S::d.sticht@bs-linz2.ac.at::f940f200-ca6d-4a0b-b469-395dedcdb541" providerId="AD" clId="Web-{0739FAC3-631E-79F5-37A7-484734BF480B}"/>
    <pc:docChg chg="addSld delSld modSld modMainMaster">
      <pc:chgData name="Dominik Sticht" userId="S::d.sticht@bs-linz2.ac.at::f940f200-ca6d-4a0b-b469-395dedcdb541" providerId="AD" clId="Web-{0739FAC3-631E-79F5-37A7-484734BF480B}" dt="2022-03-15T15:24:09.242" v="188" actId="20577"/>
      <pc:docMkLst>
        <pc:docMk/>
      </pc:docMkLst>
      <pc:sldChg chg="addSp modSp mod setBg">
        <pc:chgData name="Dominik Sticht" userId="S::d.sticht@bs-linz2.ac.at::f940f200-ca6d-4a0b-b469-395dedcdb541" providerId="AD" clId="Web-{0739FAC3-631E-79F5-37A7-484734BF480B}" dt="2022-03-15T15:24:09.242" v="188" actId="20577"/>
        <pc:sldMkLst>
          <pc:docMk/>
          <pc:sldMk cId="0" sldId="256"/>
        </pc:sldMkLst>
        <pc:spChg chg="add mod">
          <ac:chgData name="Dominik Sticht" userId="S::d.sticht@bs-linz2.ac.at::f940f200-ca6d-4a0b-b469-395dedcdb541" providerId="AD" clId="Web-{0739FAC3-631E-79F5-37A7-484734BF480B}" dt="2022-03-15T15:24:09.242" v="188" actId="20577"/>
          <ac:spMkLst>
            <pc:docMk/>
            <pc:sldMk cId="0" sldId="256"/>
            <ac:spMk id="3" creationId="{79B1BDC3-7475-4AF1-8DE4-4274D6E4F95B}"/>
          </ac:spMkLst>
        </pc:spChg>
      </pc:sldChg>
      <pc:sldChg chg="mod">
        <pc:chgData name="Dominik Sticht" userId="S::d.sticht@bs-linz2.ac.at::f940f200-ca6d-4a0b-b469-395dedcdb541" providerId="AD" clId="Web-{0739FAC3-631E-79F5-37A7-484734BF480B}" dt="2022-03-15T15:21:48.301" v="185"/>
        <pc:sldMkLst>
          <pc:docMk/>
          <pc:sldMk cId="0" sldId="257"/>
        </pc:sldMkLst>
      </pc:sldChg>
      <pc:sldChg chg="mod">
        <pc:chgData name="Dominik Sticht" userId="S::d.sticht@bs-linz2.ac.at::f940f200-ca6d-4a0b-b469-395dedcdb541" providerId="AD" clId="Web-{0739FAC3-631E-79F5-37A7-484734BF480B}" dt="2022-03-15T15:21:48.301" v="185"/>
        <pc:sldMkLst>
          <pc:docMk/>
          <pc:sldMk cId="0" sldId="258"/>
        </pc:sldMkLst>
      </pc:sldChg>
      <pc:sldChg chg="modSp mod">
        <pc:chgData name="Dominik Sticht" userId="S::d.sticht@bs-linz2.ac.at::f940f200-ca6d-4a0b-b469-395dedcdb541" providerId="AD" clId="Web-{0739FAC3-631E-79F5-37A7-484734BF480B}" dt="2022-03-15T15:21:48.301" v="185"/>
        <pc:sldMkLst>
          <pc:docMk/>
          <pc:sldMk cId="0" sldId="259"/>
        </pc:sldMkLst>
        <pc:spChg chg="mod">
          <ac:chgData name="Dominik Sticht" userId="S::d.sticht@bs-linz2.ac.at::f940f200-ca6d-4a0b-b469-395dedcdb541" providerId="AD" clId="Web-{0739FAC3-631E-79F5-37A7-484734BF480B}" dt="2022-03-15T15:21:03.471" v="183" actId="20577"/>
          <ac:spMkLst>
            <pc:docMk/>
            <pc:sldMk cId="0" sldId="259"/>
            <ac:spMk id="115" creationId="{00000000-0000-0000-0000-000000000000}"/>
          </ac:spMkLst>
        </pc:spChg>
      </pc:sldChg>
      <pc:sldChg chg="mod">
        <pc:chgData name="Dominik Sticht" userId="S::d.sticht@bs-linz2.ac.at::f940f200-ca6d-4a0b-b469-395dedcdb541" providerId="AD" clId="Web-{0739FAC3-631E-79F5-37A7-484734BF480B}" dt="2022-03-15T15:21:48.301" v="185"/>
        <pc:sldMkLst>
          <pc:docMk/>
          <pc:sldMk cId="0" sldId="260"/>
        </pc:sldMkLst>
      </pc:sldChg>
      <pc:sldChg chg="mod">
        <pc:chgData name="Dominik Sticht" userId="S::d.sticht@bs-linz2.ac.at::f940f200-ca6d-4a0b-b469-395dedcdb541" providerId="AD" clId="Web-{0739FAC3-631E-79F5-37A7-484734BF480B}" dt="2022-03-15T15:21:48.301" v="185"/>
        <pc:sldMkLst>
          <pc:docMk/>
          <pc:sldMk cId="0" sldId="261"/>
        </pc:sldMkLst>
      </pc:sldChg>
      <pc:sldChg chg="mod">
        <pc:chgData name="Dominik Sticht" userId="S::d.sticht@bs-linz2.ac.at::f940f200-ca6d-4a0b-b469-395dedcdb541" providerId="AD" clId="Web-{0739FAC3-631E-79F5-37A7-484734BF480B}" dt="2022-03-15T15:21:48.301" v="185"/>
        <pc:sldMkLst>
          <pc:docMk/>
          <pc:sldMk cId="0" sldId="262"/>
        </pc:sldMkLst>
      </pc:sldChg>
      <pc:sldChg chg="mod">
        <pc:chgData name="Dominik Sticht" userId="S::d.sticht@bs-linz2.ac.at::f940f200-ca6d-4a0b-b469-395dedcdb541" providerId="AD" clId="Web-{0739FAC3-631E-79F5-37A7-484734BF480B}" dt="2022-03-15T15:21:48.301" v="185"/>
        <pc:sldMkLst>
          <pc:docMk/>
          <pc:sldMk cId="0" sldId="263"/>
        </pc:sldMkLst>
      </pc:sldChg>
      <pc:sldChg chg="mod">
        <pc:chgData name="Dominik Sticht" userId="S::d.sticht@bs-linz2.ac.at::f940f200-ca6d-4a0b-b469-395dedcdb541" providerId="AD" clId="Web-{0739FAC3-631E-79F5-37A7-484734BF480B}" dt="2022-03-15T15:21:48.301" v="185"/>
        <pc:sldMkLst>
          <pc:docMk/>
          <pc:sldMk cId="0" sldId="264"/>
        </pc:sldMkLst>
      </pc:sldChg>
      <pc:sldChg chg="mod">
        <pc:chgData name="Dominik Sticht" userId="S::d.sticht@bs-linz2.ac.at::f940f200-ca6d-4a0b-b469-395dedcdb541" providerId="AD" clId="Web-{0739FAC3-631E-79F5-37A7-484734BF480B}" dt="2022-03-15T15:21:48.301" v="185"/>
        <pc:sldMkLst>
          <pc:docMk/>
          <pc:sldMk cId="0" sldId="265"/>
        </pc:sldMkLst>
      </pc:sldChg>
      <pc:sldChg chg="mod">
        <pc:chgData name="Dominik Sticht" userId="S::d.sticht@bs-linz2.ac.at::f940f200-ca6d-4a0b-b469-395dedcdb541" providerId="AD" clId="Web-{0739FAC3-631E-79F5-37A7-484734BF480B}" dt="2022-03-15T15:21:48.301" v="185"/>
        <pc:sldMkLst>
          <pc:docMk/>
          <pc:sldMk cId="0" sldId="266"/>
        </pc:sldMkLst>
      </pc:sldChg>
      <pc:sldChg chg="mod">
        <pc:chgData name="Dominik Sticht" userId="S::d.sticht@bs-linz2.ac.at::f940f200-ca6d-4a0b-b469-395dedcdb541" providerId="AD" clId="Web-{0739FAC3-631E-79F5-37A7-484734BF480B}" dt="2022-03-15T15:21:48.301" v="185"/>
        <pc:sldMkLst>
          <pc:docMk/>
          <pc:sldMk cId="0" sldId="267"/>
        </pc:sldMkLst>
      </pc:sldChg>
      <pc:sldChg chg="mod">
        <pc:chgData name="Dominik Sticht" userId="S::d.sticht@bs-linz2.ac.at::f940f200-ca6d-4a0b-b469-395dedcdb541" providerId="AD" clId="Web-{0739FAC3-631E-79F5-37A7-484734BF480B}" dt="2022-03-15T15:21:48.301" v="185"/>
        <pc:sldMkLst>
          <pc:docMk/>
          <pc:sldMk cId="0" sldId="268"/>
        </pc:sldMkLst>
      </pc:sldChg>
      <pc:sldChg chg="mod">
        <pc:chgData name="Dominik Sticht" userId="S::d.sticht@bs-linz2.ac.at::f940f200-ca6d-4a0b-b469-395dedcdb541" providerId="AD" clId="Web-{0739FAC3-631E-79F5-37A7-484734BF480B}" dt="2022-03-15T15:21:48.301" v="185"/>
        <pc:sldMkLst>
          <pc:docMk/>
          <pc:sldMk cId="0" sldId="269"/>
        </pc:sldMkLst>
      </pc:sldChg>
      <pc:sldChg chg="mod">
        <pc:chgData name="Dominik Sticht" userId="S::d.sticht@bs-linz2.ac.at::f940f200-ca6d-4a0b-b469-395dedcdb541" providerId="AD" clId="Web-{0739FAC3-631E-79F5-37A7-484734BF480B}" dt="2022-03-15T15:21:48.301" v="185"/>
        <pc:sldMkLst>
          <pc:docMk/>
          <pc:sldMk cId="2541524313" sldId="274"/>
        </pc:sldMkLst>
      </pc:sldChg>
      <pc:sldChg chg="mod">
        <pc:chgData name="Dominik Sticht" userId="S::d.sticht@bs-linz2.ac.at::f940f200-ca6d-4a0b-b469-395dedcdb541" providerId="AD" clId="Web-{0739FAC3-631E-79F5-37A7-484734BF480B}" dt="2022-03-15T15:21:48.301" v="185"/>
        <pc:sldMkLst>
          <pc:docMk/>
          <pc:sldMk cId="3283044653" sldId="276"/>
        </pc:sldMkLst>
      </pc:sldChg>
      <pc:sldChg chg="new del">
        <pc:chgData name="Dominik Sticht" userId="S::d.sticht@bs-linz2.ac.at::f940f200-ca6d-4a0b-b469-395dedcdb541" providerId="AD" clId="Web-{0739FAC3-631E-79F5-37A7-484734BF480B}" dt="2022-03-15T15:19:58.235" v="173"/>
        <pc:sldMkLst>
          <pc:docMk/>
          <pc:sldMk cId="1219812585" sldId="277"/>
        </pc:sldMkLst>
      </pc:sldChg>
      <pc:sldChg chg="modSp add mod replId">
        <pc:chgData name="Dominik Sticht" userId="S::d.sticht@bs-linz2.ac.at::f940f200-ca6d-4a0b-b469-395dedcdb541" providerId="AD" clId="Web-{0739FAC3-631E-79F5-37A7-484734BF480B}" dt="2022-03-15T15:21:48.301" v="185"/>
        <pc:sldMkLst>
          <pc:docMk/>
          <pc:sldMk cId="3605508396" sldId="278"/>
        </pc:sldMkLst>
        <pc:spChg chg="mod">
          <ac:chgData name="Dominik Sticht" userId="S::d.sticht@bs-linz2.ac.at::f940f200-ca6d-4a0b-b469-395dedcdb541" providerId="AD" clId="Web-{0739FAC3-631E-79F5-37A7-484734BF480B}" dt="2022-03-15T15:19:53.938" v="172" actId="20577"/>
          <ac:spMkLst>
            <pc:docMk/>
            <pc:sldMk cId="3605508396" sldId="278"/>
            <ac:spMk id="150" creationId="{00000000-0000-0000-0000-000000000000}"/>
          </ac:spMkLst>
        </pc:spChg>
        <pc:spChg chg="mod">
          <ac:chgData name="Dominik Sticht" userId="S::d.sticht@bs-linz2.ac.at::f940f200-ca6d-4a0b-b469-395dedcdb541" providerId="AD" clId="Web-{0739FAC3-631E-79F5-37A7-484734BF480B}" dt="2022-03-15T15:17:31.325" v="15" actId="20577"/>
          <ac:spMkLst>
            <pc:docMk/>
            <pc:sldMk cId="3605508396" sldId="278"/>
            <ac:spMk id="151" creationId="{00000000-0000-0000-0000-000000000000}"/>
          </ac:spMkLst>
        </pc:spChg>
      </pc:sldChg>
      <pc:sldMasterChg chg="modSp mod setBg modSldLayout">
        <pc:chgData name="Dominik Sticht" userId="S::d.sticht@bs-linz2.ac.at::f940f200-ca6d-4a0b-b469-395dedcdb541" providerId="AD" clId="Web-{0739FAC3-631E-79F5-37A7-484734BF480B}" dt="2022-03-15T15:22:57.146" v="186"/>
        <pc:sldMasterMkLst>
          <pc:docMk/>
          <pc:sldMasterMk cId="0" sldId="2147483648"/>
        </pc:sldMasterMkLst>
        <pc:spChg chg="mod">
          <ac:chgData name="Dominik Sticht" userId="S::d.sticht@bs-linz2.ac.at::f940f200-ca6d-4a0b-b469-395dedcdb541" providerId="AD" clId="Web-{0739FAC3-631E-79F5-37A7-484734BF480B}" dt="2022-03-15T15:22:57.146" v="186"/>
          <ac:spMkLst>
            <pc:docMk/>
            <pc:sldMasterMk cId="0" sldId="2147483648"/>
            <ac:spMk id="12" creationId="{00000000-0000-0000-0000-000000000000}"/>
          </ac:spMkLst>
        </pc:spChg>
        <pc:sldLayoutChg chg="mod">
          <pc:chgData name="Dominik Sticht" userId="S::d.sticht@bs-linz2.ac.at::f940f200-ca6d-4a0b-b469-395dedcdb541" providerId="AD" clId="Web-{0739FAC3-631E-79F5-37A7-484734BF480B}" dt="2022-03-15T15:22:57.146" v="186"/>
          <pc:sldLayoutMkLst>
            <pc:docMk/>
            <pc:sldMasterMk cId="0" sldId="2147483648"/>
            <pc:sldLayoutMk cId="0" sldId="2147483649"/>
          </pc:sldLayoutMkLst>
        </pc:sldLayoutChg>
        <pc:sldLayoutChg chg="mod">
          <pc:chgData name="Dominik Sticht" userId="S::d.sticht@bs-linz2.ac.at::f940f200-ca6d-4a0b-b469-395dedcdb541" providerId="AD" clId="Web-{0739FAC3-631E-79F5-37A7-484734BF480B}" dt="2022-03-15T15:22:57.146" v="186"/>
          <pc:sldLayoutMkLst>
            <pc:docMk/>
            <pc:sldMasterMk cId="0" sldId="2147483648"/>
            <pc:sldLayoutMk cId="0" sldId="2147483650"/>
          </pc:sldLayoutMkLst>
        </pc:sldLayoutChg>
        <pc:sldLayoutChg chg="mod">
          <pc:chgData name="Dominik Sticht" userId="S::d.sticht@bs-linz2.ac.at::f940f200-ca6d-4a0b-b469-395dedcdb541" providerId="AD" clId="Web-{0739FAC3-631E-79F5-37A7-484734BF480B}" dt="2022-03-15T15:22:57.146" v="186"/>
          <pc:sldLayoutMkLst>
            <pc:docMk/>
            <pc:sldMasterMk cId="0" sldId="2147483648"/>
            <pc:sldLayoutMk cId="0" sldId="2147483651"/>
          </pc:sldLayoutMkLst>
        </pc:sldLayoutChg>
        <pc:sldLayoutChg chg="mod">
          <pc:chgData name="Dominik Sticht" userId="S::d.sticht@bs-linz2.ac.at::f940f200-ca6d-4a0b-b469-395dedcdb541" providerId="AD" clId="Web-{0739FAC3-631E-79F5-37A7-484734BF480B}" dt="2022-03-15T15:22:57.146" v="186"/>
          <pc:sldLayoutMkLst>
            <pc:docMk/>
            <pc:sldMasterMk cId="0" sldId="2147483648"/>
            <pc:sldLayoutMk cId="0" sldId="2147483652"/>
          </pc:sldLayoutMkLst>
        </pc:sldLayoutChg>
        <pc:sldLayoutChg chg="mod">
          <pc:chgData name="Dominik Sticht" userId="S::d.sticht@bs-linz2.ac.at::f940f200-ca6d-4a0b-b469-395dedcdb541" providerId="AD" clId="Web-{0739FAC3-631E-79F5-37A7-484734BF480B}" dt="2022-03-15T15:22:57.146" v="186"/>
          <pc:sldLayoutMkLst>
            <pc:docMk/>
            <pc:sldMasterMk cId="0" sldId="2147483648"/>
            <pc:sldLayoutMk cId="0" sldId="2147483653"/>
          </pc:sldLayoutMkLst>
        </pc:sldLayoutChg>
        <pc:sldLayoutChg chg="mod">
          <pc:chgData name="Dominik Sticht" userId="S::d.sticht@bs-linz2.ac.at::f940f200-ca6d-4a0b-b469-395dedcdb541" providerId="AD" clId="Web-{0739FAC3-631E-79F5-37A7-484734BF480B}" dt="2022-03-15T15:22:57.146" v="186"/>
          <pc:sldLayoutMkLst>
            <pc:docMk/>
            <pc:sldMasterMk cId="0" sldId="2147483648"/>
            <pc:sldLayoutMk cId="0" sldId="2147483654"/>
          </pc:sldLayoutMkLst>
        </pc:sldLayoutChg>
        <pc:sldLayoutChg chg="mod">
          <pc:chgData name="Dominik Sticht" userId="S::d.sticht@bs-linz2.ac.at::f940f200-ca6d-4a0b-b469-395dedcdb541" providerId="AD" clId="Web-{0739FAC3-631E-79F5-37A7-484734BF480B}" dt="2022-03-15T15:22:57.146" v="186"/>
          <pc:sldLayoutMkLst>
            <pc:docMk/>
            <pc:sldMasterMk cId="0" sldId="2147483648"/>
            <pc:sldLayoutMk cId="0" sldId="2147483655"/>
          </pc:sldLayoutMkLst>
        </pc:sldLayoutChg>
        <pc:sldLayoutChg chg="mod">
          <pc:chgData name="Dominik Sticht" userId="S::d.sticht@bs-linz2.ac.at::f940f200-ca6d-4a0b-b469-395dedcdb541" providerId="AD" clId="Web-{0739FAC3-631E-79F5-37A7-484734BF480B}" dt="2022-03-15T15:22:57.146" v="186"/>
          <pc:sldLayoutMkLst>
            <pc:docMk/>
            <pc:sldMasterMk cId="0" sldId="2147483648"/>
            <pc:sldLayoutMk cId="0" sldId="2147483656"/>
          </pc:sldLayoutMkLst>
        </pc:sldLayoutChg>
        <pc:sldLayoutChg chg="mod">
          <pc:chgData name="Dominik Sticht" userId="S::d.sticht@bs-linz2.ac.at::f940f200-ca6d-4a0b-b469-395dedcdb541" providerId="AD" clId="Web-{0739FAC3-631E-79F5-37A7-484734BF480B}" dt="2022-03-15T15:22:57.146" v="186"/>
          <pc:sldLayoutMkLst>
            <pc:docMk/>
            <pc:sldMasterMk cId="0" sldId="2147483648"/>
            <pc:sldLayoutMk cId="0" sldId="2147483657"/>
          </pc:sldLayoutMkLst>
        </pc:sldLayoutChg>
        <pc:sldLayoutChg chg="mod">
          <pc:chgData name="Dominik Sticht" userId="S::d.sticht@bs-linz2.ac.at::f940f200-ca6d-4a0b-b469-395dedcdb541" providerId="AD" clId="Web-{0739FAC3-631E-79F5-37A7-484734BF480B}" dt="2022-03-15T15:22:57.146" v="186"/>
          <pc:sldLayoutMkLst>
            <pc:docMk/>
            <pc:sldMasterMk cId="0" sldId="2147483648"/>
            <pc:sldLayoutMk cId="0" sldId="2147483658"/>
          </pc:sldLayoutMkLst>
        </pc:sldLayoutChg>
        <pc:sldLayoutChg chg="mod">
          <pc:chgData name="Dominik Sticht" userId="S::d.sticht@bs-linz2.ac.at::f940f200-ca6d-4a0b-b469-395dedcdb541" providerId="AD" clId="Web-{0739FAC3-631E-79F5-37A7-484734BF480B}" dt="2022-03-15T15:22:57.146" v="186"/>
          <pc:sldLayoutMkLst>
            <pc:docMk/>
            <pc:sldMasterMk cId="0" sldId="2147483648"/>
            <pc:sldLayoutMk cId="0" sldId="2147483659"/>
          </pc:sldLayoutMkLst>
        </pc:sldLayoutChg>
        <pc:sldLayoutChg chg="mod">
          <pc:chgData name="Dominik Sticht" userId="S::d.sticht@bs-linz2.ac.at::f940f200-ca6d-4a0b-b469-395dedcdb541" providerId="AD" clId="Web-{0739FAC3-631E-79F5-37A7-484734BF480B}" dt="2022-03-15T15:22:57.146" v="186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modSp mod setBg modSldLayout">
        <pc:chgData name="Dominik Sticht" userId="S::d.sticht@bs-linz2.ac.at::f940f200-ca6d-4a0b-b469-395dedcdb541" providerId="AD" clId="Web-{0739FAC3-631E-79F5-37A7-484734BF480B}" dt="2022-03-15T15:22:57.146" v="186"/>
        <pc:sldMasterMkLst>
          <pc:docMk/>
          <pc:sldMasterMk cId="0" sldId="2147483661"/>
        </pc:sldMasterMkLst>
        <pc:spChg chg="mod">
          <ac:chgData name="Dominik Sticht" userId="S::d.sticht@bs-linz2.ac.at::f940f200-ca6d-4a0b-b469-395dedcdb541" providerId="AD" clId="Web-{0739FAC3-631E-79F5-37A7-484734BF480B}" dt="2022-03-15T15:22:57.146" v="186"/>
          <ac:spMkLst>
            <pc:docMk/>
            <pc:sldMasterMk cId="0" sldId="2147483661"/>
            <ac:spMk id="57" creationId="{00000000-0000-0000-0000-000000000000}"/>
          </ac:spMkLst>
        </pc:spChg>
        <pc:sldLayoutChg chg="mod">
          <pc:chgData name="Dominik Sticht" userId="S::d.sticht@bs-linz2.ac.at::f940f200-ca6d-4a0b-b469-395dedcdb541" providerId="AD" clId="Web-{0739FAC3-631E-79F5-37A7-484734BF480B}" dt="2022-03-15T15:22:57.146" v="186"/>
          <pc:sldLayoutMkLst>
            <pc:docMk/>
            <pc:sldMasterMk cId="0" sldId="2147483661"/>
            <pc:sldLayoutMk cId="0" sldId="2147483662"/>
          </pc:sldLayoutMkLst>
        </pc:sldLayoutChg>
        <pc:sldLayoutChg chg="mod">
          <pc:chgData name="Dominik Sticht" userId="S::d.sticht@bs-linz2.ac.at::f940f200-ca6d-4a0b-b469-395dedcdb541" providerId="AD" clId="Web-{0739FAC3-631E-79F5-37A7-484734BF480B}" dt="2022-03-15T15:22:57.146" v="186"/>
          <pc:sldLayoutMkLst>
            <pc:docMk/>
            <pc:sldMasterMk cId="0" sldId="2147483661"/>
            <pc:sldLayoutMk cId="0" sldId="2147483663"/>
          </pc:sldLayoutMkLst>
        </pc:sldLayoutChg>
        <pc:sldLayoutChg chg="mod">
          <pc:chgData name="Dominik Sticht" userId="S::d.sticht@bs-linz2.ac.at::f940f200-ca6d-4a0b-b469-395dedcdb541" providerId="AD" clId="Web-{0739FAC3-631E-79F5-37A7-484734BF480B}" dt="2022-03-15T15:22:57.146" v="186"/>
          <pc:sldLayoutMkLst>
            <pc:docMk/>
            <pc:sldMasterMk cId="0" sldId="2147483661"/>
            <pc:sldLayoutMk cId="0" sldId="2147483664"/>
          </pc:sldLayoutMkLst>
        </pc:sldLayoutChg>
        <pc:sldLayoutChg chg="mod">
          <pc:chgData name="Dominik Sticht" userId="S::d.sticht@bs-linz2.ac.at::f940f200-ca6d-4a0b-b469-395dedcdb541" providerId="AD" clId="Web-{0739FAC3-631E-79F5-37A7-484734BF480B}" dt="2022-03-15T15:22:57.146" v="186"/>
          <pc:sldLayoutMkLst>
            <pc:docMk/>
            <pc:sldMasterMk cId="0" sldId="2147483661"/>
            <pc:sldLayoutMk cId="0" sldId="2147483665"/>
          </pc:sldLayoutMkLst>
        </pc:sldLayoutChg>
        <pc:sldLayoutChg chg="mod">
          <pc:chgData name="Dominik Sticht" userId="S::d.sticht@bs-linz2.ac.at::f940f200-ca6d-4a0b-b469-395dedcdb541" providerId="AD" clId="Web-{0739FAC3-631E-79F5-37A7-484734BF480B}" dt="2022-03-15T15:22:57.146" v="186"/>
          <pc:sldLayoutMkLst>
            <pc:docMk/>
            <pc:sldMasterMk cId="0" sldId="2147483661"/>
            <pc:sldLayoutMk cId="0" sldId="2147483666"/>
          </pc:sldLayoutMkLst>
        </pc:sldLayoutChg>
        <pc:sldLayoutChg chg="mod">
          <pc:chgData name="Dominik Sticht" userId="S::d.sticht@bs-linz2.ac.at::f940f200-ca6d-4a0b-b469-395dedcdb541" providerId="AD" clId="Web-{0739FAC3-631E-79F5-37A7-484734BF480B}" dt="2022-03-15T15:22:57.146" v="186"/>
          <pc:sldLayoutMkLst>
            <pc:docMk/>
            <pc:sldMasterMk cId="0" sldId="2147483661"/>
            <pc:sldLayoutMk cId="0" sldId="2147483667"/>
          </pc:sldLayoutMkLst>
        </pc:sldLayoutChg>
        <pc:sldLayoutChg chg="mod">
          <pc:chgData name="Dominik Sticht" userId="S::d.sticht@bs-linz2.ac.at::f940f200-ca6d-4a0b-b469-395dedcdb541" providerId="AD" clId="Web-{0739FAC3-631E-79F5-37A7-484734BF480B}" dt="2022-03-15T15:22:57.146" v="186"/>
          <pc:sldLayoutMkLst>
            <pc:docMk/>
            <pc:sldMasterMk cId="0" sldId="2147483661"/>
            <pc:sldLayoutMk cId="0" sldId="2147483668"/>
          </pc:sldLayoutMkLst>
        </pc:sldLayoutChg>
        <pc:sldLayoutChg chg="mod">
          <pc:chgData name="Dominik Sticht" userId="S::d.sticht@bs-linz2.ac.at::f940f200-ca6d-4a0b-b469-395dedcdb541" providerId="AD" clId="Web-{0739FAC3-631E-79F5-37A7-484734BF480B}" dt="2022-03-15T15:22:57.146" v="186"/>
          <pc:sldLayoutMkLst>
            <pc:docMk/>
            <pc:sldMasterMk cId="0" sldId="2147483661"/>
            <pc:sldLayoutMk cId="0" sldId="2147483669"/>
          </pc:sldLayoutMkLst>
        </pc:sldLayoutChg>
        <pc:sldLayoutChg chg="mod">
          <pc:chgData name="Dominik Sticht" userId="S::d.sticht@bs-linz2.ac.at::f940f200-ca6d-4a0b-b469-395dedcdb541" providerId="AD" clId="Web-{0739FAC3-631E-79F5-37A7-484734BF480B}" dt="2022-03-15T15:22:57.146" v="186"/>
          <pc:sldLayoutMkLst>
            <pc:docMk/>
            <pc:sldMasterMk cId="0" sldId="2147483661"/>
            <pc:sldLayoutMk cId="0" sldId="2147483670"/>
          </pc:sldLayoutMkLst>
        </pc:sldLayoutChg>
        <pc:sldLayoutChg chg="mod">
          <pc:chgData name="Dominik Sticht" userId="S::d.sticht@bs-linz2.ac.at::f940f200-ca6d-4a0b-b469-395dedcdb541" providerId="AD" clId="Web-{0739FAC3-631E-79F5-37A7-484734BF480B}" dt="2022-03-15T15:22:57.146" v="186"/>
          <pc:sldLayoutMkLst>
            <pc:docMk/>
            <pc:sldMasterMk cId="0" sldId="2147483661"/>
            <pc:sldLayoutMk cId="0" sldId="2147483671"/>
          </pc:sldLayoutMkLst>
        </pc:sldLayoutChg>
        <pc:sldLayoutChg chg="mod">
          <pc:chgData name="Dominik Sticht" userId="S::d.sticht@bs-linz2.ac.at::f940f200-ca6d-4a0b-b469-395dedcdb541" providerId="AD" clId="Web-{0739FAC3-631E-79F5-37A7-484734BF480B}" dt="2022-03-15T15:22:57.146" v="186"/>
          <pc:sldLayoutMkLst>
            <pc:docMk/>
            <pc:sldMasterMk cId="0" sldId="2147483661"/>
            <pc:sldLayoutMk cId="0" sldId="2147483672"/>
          </pc:sldLayoutMkLst>
        </pc:sldLayoutChg>
        <pc:sldLayoutChg chg="mod">
          <pc:chgData name="Dominik Sticht" userId="S::d.sticht@bs-linz2.ac.at::f940f200-ca6d-4a0b-b469-395dedcdb541" providerId="AD" clId="Web-{0739FAC3-631E-79F5-37A7-484734BF480B}" dt="2022-03-15T15:22:57.146" v="186"/>
          <pc:sldLayoutMkLst>
            <pc:docMk/>
            <pc:sldMasterMk cId="0" sldId="2147483661"/>
            <pc:sldLayoutMk cId="0" sldId="2147483673"/>
          </pc:sldLayoutMkLst>
        </pc:sldLayoutChg>
      </pc:sldMasterChg>
    </pc:docChg>
  </pc:docChgLst>
  <pc:docChgLst>
    <pc:chgData name="Dominik Sticht" userId="S::d.sticht@bs-linz2.ac.at::f940f200-ca6d-4a0b-b469-395dedcdb541" providerId="AD" clId="Web-{50C57765-95CE-B66D-6AC3-22B7243A63D9}"/>
    <pc:docChg chg="addSld delSld modSld sldOrd">
      <pc:chgData name="Dominik Sticht" userId="S::d.sticht@bs-linz2.ac.at::f940f200-ca6d-4a0b-b469-395dedcdb541" providerId="AD" clId="Web-{50C57765-95CE-B66D-6AC3-22B7243A63D9}" dt="2022-03-15T14:16:59.137" v="279" actId="20577"/>
      <pc:docMkLst>
        <pc:docMk/>
      </pc:docMkLst>
      <pc:sldChg chg="addSp modSp">
        <pc:chgData name="Dominik Sticht" userId="S::d.sticht@bs-linz2.ac.at::f940f200-ca6d-4a0b-b469-395dedcdb541" providerId="AD" clId="Web-{50C57765-95CE-B66D-6AC3-22B7243A63D9}" dt="2022-03-15T13:38:58.427" v="29" actId="1076"/>
        <pc:sldMkLst>
          <pc:docMk/>
          <pc:sldMk cId="0" sldId="256"/>
        </pc:sldMkLst>
        <pc:spChg chg="mod">
          <ac:chgData name="Dominik Sticht" userId="S::d.sticht@bs-linz2.ac.at::f940f200-ca6d-4a0b-b469-395dedcdb541" providerId="AD" clId="Web-{50C57765-95CE-B66D-6AC3-22B7243A63D9}" dt="2022-03-15T13:38:09.894" v="6" actId="14100"/>
          <ac:spMkLst>
            <pc:docMk/>
            <pc:sldMk cId="0" sldId="256"/>
            <ac:spMk id="102" creationId="{00000000-0000-0000-0000-000000000000}"/>
          </ac:spMkLst>
        </pc:spChg>
        <pc:spChg chg="mod">
          <ac:chgData name="Dominik Sticht" userId="S::d.sticht@bs-linz2.ac.at::f940f200-ca6d-4a0b-b469-395dedcdb541" providerId="AD" clId="Web-{50C57765-95CE-B66D-6AC3-22B7243A63D9}" dt="2022-03-15T13:38:26.270" v="28" actId="20577"/>
          <ac:spMkLst>
            <pc:docMk/>
            <pc:sldMk cId="0" sldId="256"/>
            <ac:spMk id="103" creationId="{00000000-0000-0000-0000-000000000000}"/>
          </ac:spMkLst>
        </pc:spChg>
        <pc:picChg chg="add mod">
          <ac:chgData name="Dominik Sticht" userId="S::d.sticht@bs-linz2.ac.at::f940f200-ca6d-4a0b-b469-395dedcdb541" providerId="AD" clId="Web-{50C57765-95CE-B66D-6AC3-22B7243A63D9}" dt="2022-03-15T13:38:58.427" v="29" actId="1076"/>
          <ac:picMkLst>
            <pc:docMk/>
            <pc:sldMk cId="0" sldId="256"/>
            <ac:picMk id="2" creationId="{7A52502A-90C3-4580-8DAF-ABAC75FF8CC9}"/>
          </ac:picMkLst>
        </pc:picChg>
      </pc:sldChg>
      <pc:sldChg chg="ord">
        <pc:chgData name="Dominik Sticht" userId="S::d.sticht@bs-linz2.ac.at::f940f200-ca6d-4a0b-b469-395dedcdb541" providerId="AD" clId="Web-{50C57765-95CE-B66D-6AC3-22B7243A63D9}" dt="2022-03-15T13:56:10.318" v="64"/>
        <pc:sldMkLst>
          <pc:docMk/>
          <pc:sldMk cId="0" sldId="258"/>
        </pc:sldMkLst>
      </pc:sldChg>
      <pc:sldChg chg="addSp modSp">
        <pc:chgData name="Dominik Sticht" userId="S::d.sticht@bs-linz2.ac.at::f940f200-ca6d-4a0b-b469-395dedcdb541" providerId="AD" clId="Web-{50C57765-95CE-B66D-6AC3-22B7243A63D9}" dt="2022-03-15T14:16:59.137" v="279" actId="20577"/>
        <pc:sldMkLst>
          <pc:docMk/>
          <pc:sldMk cId="0" sldId="259"/>
        </pc:sldMkLst>
        <pc:spChg chg="add">
          <ac:chgData name="Dominik Sticht" userId="S::d.sticht@bs-linz2.ac.at::f940f200-ca6d-4a0b-b469-395dedcdb541" providerId="AD" clId="Web-{50C57765-95CE-B66D-6AC3-22B7243A63D9}" dt="2022-03-15T13:53:06.125" v="39"/>
          <ac:spMkLst>
            <pc:docMk/>
            <pc:sldMk cId="0" sldId="259"/>
            <ac:spMk id="2" creationId="{123A17CE-4A95-4079-BACC-231658812C85}"/>
          </ac:spMkLst>
        </pc:spChg>
        <pc:spChg chg="mod">
          <ac:chgData name="Dominik Sticht" userId="S::d.sticht@bs-linz2.ac.at::f940f200-ca6d-4a0b-b469-395dedcdb541" providerId="AD" clId="Web-{50C57765-95CE-B66D-6AC3-22B7243A63D9}" dt="2022-03-15T14:15:32.275" v="210" actId="20577"/>
          <ac:spMkLst>
            <pc:docMk/>
            <pc:sldMk cId="0" sldId="259"/>
            <ac:spMk id="114" creationId="{00000000-0000-0000-0000-000000000000}"/>
          </ac:spMkLst>
        </pc:spChg>
        <pc:spChg chg="mod">
          <ac:chgData name="Dominik Sticht" userId="S::d.sticht@bs-linz2.ac.at::f940f200-ca6d-4a0b-b469-395dedcdb541" providerId="AD" clId="Web-{50C57765-95CE-B66D-6AC3-22B7243A63D9}" dt="2022-03-15T14:16:59.137" v="279" actId="20577"/>
          <ac:spMkLst>
            <pc:docMk/>
            <pc:sldMk cId="0" sldId="259"/>
            <ac:spMk id="115" creationId="{00000000-0000-0000-0000-000000000000}"/>
          </ac:spMkLst>
        </pc:spChg>
      </pc:sldChg>
      <pc:sldChg chg="modSp">
        <pc:chgData name="Dominik Sticht" userId="S::d.sticht@bs-linz2.ac.at::f940f200-ca6d-4a0b-b469-395dedcdb541" providerId="AD" clId="Web-{50C57765-95CE-B66D-6AC3-22B7243A63D9}" dt="2022-03-15T13:59:04.433" v="69" actId="20577"/>
        <pc:sldMkLst>
          <pc:docMk/>
          <pc:sldMk cId="0" sldId="260"/>
        </pc:sldMkLst>
        <pc:spChg chg="mod">
          <ac:chgData name="Dominik Sticht" userId="S::d.sticht@bs-linz2.ac.at::f940f200-ca6d-4a0b-b469-395dedcdb541" providerId="AD" clId="Web-{50C57765-95CE-B66D-6AC3-22B7243A63D9}" dt="2022-03-15T13:59:04.433" v="69" actId="20577"/>
          <ac:spMkLst>
            <pc:docMk/>
            <pc:sldMk cId="0" sldId="260"/>
            <ac:spMk id="123" creationId="{00000000-0000-0000-0000-000000000000}"/>
          </ac:spMkLst>
        </pc:spChg>
      </pc:sldChg>
      <pc:sldChg chg="modSp">
        <pc:chgData name="Dominik Sticht" userId="S::d.sticht@bs-linz2.ac.at::f940f200-ca6d-4a0b-b469-395dedcdb541" providerId="AD" clId="Web-{50C57765-95CE-B66D-6AC3-22B7243A63D9}" dt="2022-03-15T14:01:08.577" v="91" actId="20577"/>
        <pc:sldMkLst>
          <pc:docMk/>
          <pc:sldMk cId="0" sldId="263"/>
        </pc:sldMkLst>
        <pc:spChg chg="mod">
          <ac:chgData name="Dominik Sticht" userId="S::d.sticht@bs-linz2.ac.at::f940f200-ca6d-4a0b-b469-395dedcdb541" providerId="AD" clId="Web-{50C57765-95CE-B66D-6AC3-22B7243A63D9}" dt="2022-03-15T14:01:08.577" v="91" actId="20577"/>
          <ac:spMkLst>
            <pc:docMk/>
            <pc:sldMk cId="0" sldId="263"/>
            <ac:spMk id="130" creationId="{00000000-0000-0000-0000-000000000000}"/>
          </ac:spMkLst>
        </pc:spChg>
      </pc:sldChg>
      <pc:sldChg chg="modSp">
        <pc:chgData name="Dominik Sticht" userId="S::d.sticht@bs-linz2.ac.at::f940f200-ca6d-4a0b-b469-395dedcdb541" providerId="AD" clId="Web-{50C57765-95CE-B66D-6AC3-22B7243A63D9}" dt="2022-03-15T14:01:34.890" v="103" actId="20577"/>
        <pc:sldMkLst>
          <pc:docMk/>
          <pc:sldMk cId="0" sldId="264"/>
        </pc:sldMkLst>
        <pc:spChg chg="mod">
          <ac:chgData name="Dominik Sticht" userId="S::d.sticht@bs-linz2.ac.at::f940f200-ca6d-4a0b-b469-395dedcdb541" providerId="AD" clId="Web-{50C57765-95CE-B66D-6AC3-22B7243A63D9}" dt="2022-03-15T14:01:34.890" v="103" actId="20577"/>
          <ac:spMkLst>
            <pc:docMk/>
            <pc:sldMk cId="0" sldId="264"/>
            <ac:spMk id="133" creationId="{00000000-0000-0000-0000-000000000000}"/>
          </ac:spMkLst>
        </pc:spChg>
      </pc:sldChg>
      <pc:sldChg chg="modSp">
        <pc:chgData name="Dominik Sticht" userId="S::d.sticht@bs-linz2.ac.at::f940f200-ca6d-4a0b-b469-395dedcdb541" providerId="AD" clId="Web-{50C57765-95CE-B66D-6AC3-22B7243A63D9}" dt="2022-03-15T14:02:08.579" v="104" actId="20577"/>
        <pc:sldMkLst>
          <pc:docMk/>
          <pc:sldMk cId="0" sldId="265"/>
        </pc:sldMkLst>
        <pc:spChg chg="mod">
          <ac:chgData name="Dominik Sticht" userId="S::d.sticht@bs-linz2.ac.at::f940f200-ca6d-4a0b-b469-395dedcdb541" providerId="AD" clId="Web-{50C57765-95CE-B66D-6AC3-22B7243A63D9}" dt="2022-03-15T14:02:08.579" v="104" actId="20577"/>
          <ac:spMkLst>
            <pc:docMk/>
            <pc:sldMk cId="0" sldId="265"/>
            <ac:spMk id="138" creationId="{00000000-0000-0000-0000-000000000000}"/>
          </ac:spMkLst>
        </pc:spChg>
      </pc:sldChg>
      <pc:sldChg chg="modSp">
        <pc:chgData name="Dominik Sticht" userId="S::d.sticht@bs-linz2.ac.at::f940f200-ca6d-4a0b-b469-395dedcdb541" providerId="AD" clId="Web-{50C57765-95CE-B66D-6AC3-22B7243A63D9}" dt="2022-03-15T14:03:51.285" v="140" actId="20577"/>
        <pc:sldMkLst>
          <pc:docMk/>
          <pc:sldMk cId="0" sldId="268"/>
        </pc:sldMkLst>
        <pc:spChg chg="mod">
          <ac:chgData name="Dominik Sticht" userId="S::d.sticht@bs-linz2.ac.at::f940f200-ca6d-4a0b-b469-395dedcdb541" providerId="AD" clId="Web-{50C57765-95CE-B66D-6AC3-22B7243A63D9}" dt="2022-03-15T14:03:51.285" v="140" actId="20577"/>
          <ac:spMkLst>
            <pc:docMk/>
            <pc:sldMk cId="0" sldId="268"/>
            <ac:spMk id="147" creationId="{00000000-0000-0000-0000-000000000000}"/>
          </ac:spMkLst>
        </pc:spChg>
        <pc:spChg chg="mod">
          <ac:chgData name="Dominik Sticht" userId="S::d.sticht@bs-linz2.ac.at::f940f200-ca6d-4a0b-b469-395dedcdb541" providerId="AD" clId="Web-{50C57765-95CE-B66D-6AC3-22B7243A63D9}" dt="2022-03-15T14:03:28.722" v="116" actId="20577"/>
          <ac:spMkLst>
            <pc:docMk/>
            <pc:sldMk cId="0" sldId="268"/>
            <ac:spMk id="148" creationId="{00000000-0000-0000-0000-000000000000}"/>
          </ac:spMkLst>
        </pc:spChg>
      </pc:sldChg>
      <pc:sldChg chg="del">
        <pc:chgData name="Dominik Sticht" userId="S::d.sticht@bs-linz2.ac.at::f940f200-ca6d-4a0b-b469-395dedcdb541" providerId="AD" clId="Web-{50C57765-95CE-B66D-6AC3-22B7243A63D9}" dt="2022-03-15T14:02:45.767" v="105"/>
        <pc:sldMkLst>
          <pc:docMk/>
          <pc:sldMk cId="0" sldId="270"/>
        </pc:sldMkLst>
      </pc:sldChg>
      <pc:sldChg chg="del">
        <pc:chgData name="Dominik Sticht" userId="S::d.sticht@bs-linz2.ac.at::f940f200-ca6d-4a0b-b469-395dedcdb541" providerId="AD" clId="Web-{50C57765-95CE-B66D-6AC3-22B7243A63D9}" dt="2022-03-15T14:02:49.627" v="106"/>
        <pc:sldMkLst>
          <pc:docMk/>
          <pc:sldMk cId="0" sldId="271"/>
        </pc:sldMkLst>
      </pc:sldChg>
      <pc:sldChg chg="del">
        <pc:chgData name="Dominik Sticht" userId="S::d.sticht@bs-linz2.ac.at::f940f200-ca6d-4a0b-b469-395dedcdb541" providerId="AD" clId="Web-{50C57765-95CE-B66D-6AC3-22B7243A63D9}" dt="2022-03-15T14:02:55.455" v="107"/>
        <pc:sldMkLst>
          <pc:docMk/>
          <pc:sldMk cId="0" sldId="272"/>
        </pc:sldMkLst>
      </pc:sldChg>
      <pc:sldChg chg="new del">
        <pc:chgData name="Dominik Sticht" userId="S::d.sticht@bs-linz2.ac.at::f940f200-ca6d-4a0b-b469-395dedcdb541" providerId="AD" clId="Web-{50C57765-95CE-B66D-6AC3-22B7243A63D9}" dt="2022-03-15T13:56:01.755" v="63"/>
        <pc:sldMkLst>
          <pc:docMk/>
          <pc:sldMk cId="3423486039" sldId="273"/>
        </pc:sldMkLst>
      </pc:sldChg>
      <pc:sldChg chg="addSp delSp modSp add">
        <pc:chgData name="Dominik Sticht" userId="S::d.sticht@bs-linz2.ac.at::f940f200-ca6d-4a0b-b469-395dedcdb541" providerId="AD" clId="Web-{50C57765-95CE-B66D-6AC3-22B7243A63D9}" dt="2022-03-15T13:55:47.317" v="62" actId="1076"/>
        <pc:sldMkLst>
          <pc:docMk/>
          <pc:sldMk cId="2541524313" sldId="274"/>
        </pc:sldMkLst>
        <pc:spChg chg="mod">
          <ac:chgData name="Dominik Sticht" userId="S::d.sticht@bs-linz2.ac.at::f940f200-ca6d-4a0b-b469-395dedcdb541" providerId="AD" clId="Web-{50C57765-95CE-B66D-6AC3-22B7243A63D9}" dt="2022-03-15T13:55:42.458" v="61" actId="20577"/>
          <ac:spMkLst>
            <pc:docMk/>
            <pc:sldMk cId="2541524313" sldId="274"/>
            <ac:spMk id="111" creationId="{00000000-0000-0000-0000-000000000000}"/>
          </ac:spMkLst>
        </pc:spChg>
        <pc:picChg chg="add mod">
          <ac:chgData name="Dominik Sticht" userId="S::d.sticht@bs-linz2.ac.at::f940f200-ca6d-4a0b-b469-395dedcdb541" providerId="AD" clId="Web-{50C57765-95CE-B66D-6AC3-22B7243A63D9}" dt="2022-03-15T13:55:47.317" v="62" actId="1076"/>
          <ac:picMkLst>
            <pc:docMk/>
            <pc:sldMk cId="2541524313" sldId="274"/>
            <ac:picMk id="2" creationId="{DEADA7F1-47C5-4391-B75B-37432700AE67}"/>
          </ac:picMkLst>
        </pc:picChg>
        <pc:picChg chg="del">
          <ac:chgData name="Dominik Sticht" userId="S::d.sticht@bs-linz2.ac.at::f940f200-ca6d-4a0b-b469-395dedcdb541" providerId="AD" clId="Web-{50C57765-95CE-B66D-6AC3-22B7243A63D9}" dt="2022-03-15T13:55:24.910" v="50"/>
          <ac:picMkLst>
            <pc:docMk/>
            <pc:sldMk cId="2541524313" sldId="274"/>
            <ac:picMk id="108" creationId="{00000000-0000-0000-0000-000000000000}"/>
          </ac:picMkLst>
        </pc:picChg>
      </pc:sldChg>
      <pc:sldChg chg="new del">
        <pc:chgData name="Dominik Sticht" userId="S::d.sticht@bs-linz2.ac.at::f940f200-ca6d-4a0b-b469-395dedcdb541" providerId="AD" clId="Web-{50C57765-95CE-B66D-6AC3-22B7243A63D9}" dt="2022-03-15T14:14:48.055" v="201"/>
        <pc:sldMkLst>
          <pc:docMk/>
          <pc:sldMk cId="2870576428" sldId="275"/>
        </pc:sldMkLst>
      </pc:sldChg>
      <pc:sldChg chg="addSp modSp add replId">
        <pc:chgData name="Dominik Sticht" userId="S::d.sticht@bs-linz2.ac.at::f940f200-ca6d-4a0b-b469-395dedcdb541" providerId="AD" clId="Web-{50C57765-95CE-B66D-6AC3-22B7243A63D9}" dt="2022-03-15T14:14:29.289" v="200" actId="20577"/>
        <pc:sldMkLst>
          <pc:docMk/>
          <pc:sldMk cId="3283044653" sldId="276"/>
        </pc:sldMkLst>
        <pc:spChg chg="mod">
          <ac:chgData name="Dominik Sticht" userId="S::d.sticht@bs-linz2.ac.at::f940f200-ca6d-4a0b-b469-395dedcdb541" providerId="AD" clId="Web-{50C57765-95CE-B66D-6AC3-22B7243A63D9}" dt="2022-03-15T14:12:57.474" v="176" actId="20577"/>
          <ac:spMkLst>
            <pc:docMk/>
            <pc:sldMk cId="3283044653" sldId="276"/>
            <ac:spMk id="150" creationId="{00000000-0000-0000-0000-000000000000}"/>
          </ac:spMkLst>
        </pc:spChg>
        <pc:spChg chg="mod">
          <ac:chgData name="Dominik Sticht" userId="S::d.sticht@bs-linz2.ac.at::f940f200-ca6d-4a0b-b469-395dedcdb541" providerId="AD" clId="Web-{50C57765-95CE-B66D-6AC3-22B7243A63D9}" dt="2022-03-15T14:14:29.289" v="200" actId="20577"/>
          <ac:spMkLst>
            <pc:docMk/>
            <pc:sldMk cId="3283044653" sldId="276"/>
            <ac:spMk id="151" creationId="{00000000-0000-0000-0000-000000000000}"/>
          </ac:spMkLst>
        </pc:spChg>
        <pc:picChg chg="add mod">
          <ac:chgData name="Dominik Sticht" userId="S::d.sticht@bs-linz2.ac.at::f940f200-ca6d-4a0b-b469-395dedcdb541" providerId="AD" clId="Web-{50C57765-95CE-B66D-6AC3-22B7243A63D9}" dt="2022-03-15T14:13:50.054" v="182" actId="1076"/>
          <ac:picMkLst>
            <pc:docMk/>
            <pc:sldMk cId="3283044653" sldId="276"/>
            <ac:picMk id="2" creationId="{8D5CEA42-8BFB-4FB8-A59C-B5273E05F94E}"/>
          </ac:picMkLst>
        </pc:picChg>
      </pc:sldChg>
      <pc:sldChg chg="add del">
        <pc:chgData name="Dominik Sticht" userId="S::d.sticht@bs-linz2.ac.at::f940f200-ca6d-4a0b-b469-395dedcdb541" providerId="AD" clId="Web-{50C57765-95CE-B66D-6AC3-22B7243A63D9}" dt="2022-03-15T14:14:50.649" v="202"/>
        <pc:sldMkLst>
          <pc:docMk/>
          <pc:sldMk cId="183611524" sldId="277"/>
        </pc:sldMkLst>
      </pc:sldChg>
    </pc:docChg>
  </pc:docChgLst>
  <pc:docChgLst>
    <pc:chgData name="Dominik Sticht" userId="S::d.sticht@bs-linz2.ac.at::f940f200-ca6d-4a0b-b469-395dedcdb541" providerId="AD" clId="Web-{429E2EF4-5333-E7F3-00EE-0669559F13AF}"/>
    <pc:docChg chg="modSld">
      <pc:chgData name="Dominik Sticht" userId="S::d.sticht@bs-linz2.ac.at::f940f200-ca6d-4a0b-b469-395dedcdb541" providerId="AD" clId="Web-{429E2EF4-5333-E7F3-00EE-0669559F13AF}" dt="2022-03-21T08:35:22.906" v="6" actId="14100"/>
      <pc:docMkLst>
        <pc:docMk/>
      </pc:docMkLst>
      <pc:sldChg chg="modSp">
        <pc:chgData name="Dominik Sticht" userId="S::d.sticht@bs-linz2.ac.at::f940f200-ca6d-4a0b-b469-395dedcdb541" providerId="AD" clId="Web-{429E2EF4-5333-E7F3-00EE-0669559F13AF}" dt="2022-03-21T08:35:22.906" v="6" actId="14100"/>
        <pc:sldMkLst>
          <pc:docMk/>
          <pc:sldMk cId="0" sldId="259"/>
        </pc:sldMkLst>
        <pc:spChg chg="mod">
          <ac:chgData name="Dominik Sticht" userId="S::d.sticht@bs-linz2.ac.at::f940f200-ca6d-4a0b-b469-395dedcdb541" providerId="AD" clId="Web-{429E2EF4-5333-E7F3-00EE-0669559F13AF}" dt="2022-03-21T08:35:22.906" v="6" actId="14100"/>
          <ac:spMkLst>
            <pc:docMk/>
            <pc:sldMk cId="0" sldId="259"/>
            <ac:spMk id="2" creationId="{123A17CE-4A95-4079-BACC-231658812C8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Lucida Sans Unicode"/>
              </a:rPr>
              <a:t>Folie mittels Klicken verschieben</a:t>
            </a: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AT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AT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9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AT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10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AT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10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88A464A1-6D77-4B26-B52A-3C32708935B0}" type="slidenum">
              <a:rPr lang="de-AT" sz="1400" b="0" strike="noStrike" spc="-1">
                <a:latin typeface="Times New Roman"/>
              </a:rPr>
              <a:t>‹Nr.›</a:t>
            </a:fld>
            <a:endParaRPr lang="de-A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1713" y="728663"/>
            <a:ext cx="4854575" cy="3641725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612680"/>
            <a:ext cx="5486040" cy="436932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AT" sz="2000" b="0" strike="noStrike" spc="-1">
              <a:latin typeface="Arial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3884760" y="9223560"/>
            <a:ext cx="2971440" cy="48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4B279D8-DA2A-456F-9529-4F45F0C6686A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de-A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1713" y="728663"/>
            <a:ext cx="4854575" cy="3641725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612680"/>
            <a:ext cx="5486040" cy="436932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AT" sz="2000" b="0" strike="noStrike" spc="-1">
              <a:latin typeface="Arial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3884760" y="9223560"/>
            <a:ext cx="2971440" cy="48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E721796-9F9E-41AE-B41C-23772F2258B1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de-A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1713" y="728663"/>
            <a:ext cx="4854575" cy="3641725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612680"/>
            <a:ext cx="5486040" cy="436932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AT" sz="2000" b="0" strike="noStrike" spc="-1">
              <a:latin typeface="Arial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3884760" y="9223560"/>
            <a:ext cx="2971440" cy="48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E721796-9F9E-41AE-B41C-23772F2258B1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de-A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9649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1713" y="728663"/>
            <a:ext cx="4854575" cy="3641725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612680"/>
            <a:ext cx="5486040" cy="436932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AT" sz="2000" b="0" strike="noStrike" spc="-1">
              <a:latin typeface="Arial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3884760" y="9223560"/>
            <a:ext cx="2971440" cy="48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E721796-9F9E-41AE-B41C-23772F2258B1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de-A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3136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1713" y="728663"/>
            <a:ext cx="4854575" cy="3641725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612680"/>
            <a:ext cx="5486040" cy="436932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AT" sz="2000" b="0" strike="noStrike" spc="-1">
              <a:latin typeface="Arial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3884760" y="9223560"/>
            <a:ext cx="2971440" cy="48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4B279D8-DA2A-456F-9529-4F45F0C6686A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de-A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1713" y="728663"/>
            <a:ext cx="4854575" cy="3641725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612680"/>
            <a:ext cx="5486040" cy="436932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AT" sz="2000" b="0" strike="noStrike" spc="-1">
              <a:latin typeface="Arial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3884760" y="9223560"/>
            <a:ext cx="2971440" cy="48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9B5EFE1-DF1A-4A79-B529-15796337B022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de-A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1713" y="728663"/>
            <a:ext cx="4854575" cy="3641725"/>
          </a:xfrm>
          <a:prstGeom prst="rect">
            <a:avLst/>
          </a:prstGeom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612680"/>
            <a:ext cx="5486040" cy="436932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AT" sz="2000" b="0" strike="noStrike" spc="-1">
              <a:latin typeface="Arial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3884760" y="9223560"/>
            <a:ext cx="2971440" cy="48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F55BF7E-8BBF-444A-8C98-40C505E710E5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de-A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1713" y="728663"/>
            <a:ext cx="4854575" cy="3641725"/>
          </a:xfrm>
          <a:prstGeom prst="rect">
            <a:avLst/>
          </a:prstGeom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612680"/>
            <a:ext cx="5486040" cy="436932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AT" sz="2000" b="0" strike="noStrike" spc="-1">
              <a:latin typeface="Arial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3884760" y="9223560"/>
            <a:ext cx="2971440" cy="48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B0F382A-C8CA-4920-9E46-F7B30DFD8C28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de-A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1713" y="728663"/>
            <a:ext cx="4854575" cy="3641725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612680"/>
            <a:ext cx="5486040" cy="436932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AT" sz="2000" b="0" strike="noStrike" spc="-1">
              <a:latin typeface="Arial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3884760" y="9223560"/>
            <a:ext cx="2971440" cy="48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5AD05F5-8693-4917-BEC2-49BE97285096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de-A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1713" y="728663"/>
            <a:ext cx="4854575" cy="3641725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612680"/>
            <a:ext cx="5486040" cy="436932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AT" sz="20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3884760" y="9223560"/>
            <a:ext cx="2971440" cy="48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CF0CEE3-A041-4E09-A12E-ACB3B2D33002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de-A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1713" y="728663"/>
            <a:ext cx="4854575" cy="3641725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612680"/>
            <a:ext cx="5486040" cy="436932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AT" sz="2000" b="0" strike="noStrike" spc="-1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84760" y="9223560"/>
            <a:ext cx="2971440" cy="48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3D5AC30-6602-4BA9-8240-F3D110EA558B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de-A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1713" y="728663"/>
            <a:ext cx="4854575" cy="3641725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612680"/>
            <a:ext cx="5486040" cy="436932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AT" sz="2000" b="0" strike="noStrike" spc="-1">
              <a:latin typeface="Arial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3884760" y="9223560"/>
            <a:ext cx="2971440" cy="485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AFA39D7-6799-4D9D-93CB-C6DDD0F9D4C6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de-A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239640" y="14814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22080" y="14814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38455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3239640" y="38455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22080" y="38455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3239640" y="14814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022080" y="14814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57200" y="38455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3239640" y="38455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6022080" y="38455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 hidden="1"/>
          <p:cNvSpPr/>
          <p:nvPr/>
        </p:nvSpPr>
        <p:spPr>
          <a:xfrm>
            <a:off x="499320" y="5945040"/>
            <a:ext cx="4940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2" hidden="1"/>
          <p:cNvSpPr/>
          <p:nvPr/>
        </p:nvSpPr>
        <p:spPr>
          <a:xfrm>
            <a:off x="485640" y="5938920"/>
            <a:ext cx="369000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 rotWithShape="0">
            <a:blip r:embed="rId14">
              <a:alphaModFix amt="50000"/>
            </a:blip>
            <a:tile/>
          </a:blipFill>
          <a:ln w="12600">
            <a:noFill/>
          </a:ln>
          <a:effectLst>
            <a:outerShdw blurRad="50800" dist="3816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4664160"/>
            <a:ext cx="9150840" cy="360"/>
          </a:xfrm>
          <a:prstGeom prst="rtTriangle">
            <a:avLst/>
          </a:prstGeom>
          <a:gradFill rotWithShape="0">
            <a:gsLst>
              <a:gs pos="0">
                <a:srgbClr val="007795"/>
              </a:gs>
              <a:gs pos="100000">
                <a:srgbClr val="4BBADE"/>
              </a:gs>
            </a:gsLst>
            <a:lin ang="3000000"/>
          </a:gradFill>
          <a:ln w="12600">
            <a:noFill/>
          </a:ln>
          <a:effectLst>
            <a:outerShdw blurRad="50800" dist="3816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90000" tIns="45000" rIns="90000" bIns="45000" anchor="b">
            <a:normAutofit fontScale="70000"/>
          </a:bodyPr>
          <a:lstStyle/>
          <a:p>
            <a:pPr algn="r">
              <a:lnSpc>
                <a:spcPct val="100000"/>
              </a:lnSpc>
            </a:pPr>
            <a:r>
              <a:rPr lang="de-DE" sz="4800" b="1" strike="noStrike" spc="-1">
                <a:solidFill>
                  <a:srgbClr val="464646"/>
                </a:solidFill>
                <a:latin typeface="Lucida Sans Unicode"/>
              </a:rPr>
              <a:t>Titelmasterformat durch Klicken bearbeiten</a:t>
            </a:r>
            <a:endParaRPr lang="de-DE" sz="48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grpSp>
        <p:nvGrpSpPr>
          <p:cNvPr id="6" name="Group 7"/>
          <p:cNvGrpSpPr/>
          <p:nvPr/>
        </p:nvGrpSpPr>
        <p:grpSpPr>
          <a:xfrm>
            <a:off x="-3600" y="4952880"/>
            <a:ext cx="9147600" cy="1911960"/>
            <a:chOff x="-3600" y="4952880"/>
            <a:chExt cx="9147600" cy="1911960"/>
          </a:xfrm>
        </p:grpSpPr>
        <p:sp>
          <p:nvSpPr>
            <p:cNvPr id="7" name="CustomShape 8"/>
            <p:cNvSpPr/>
            <p:nvPr/>
          </p:nvSpPr>
          <p:spPr>
            <a:xfrm>
              <a:off x="1687680" y="4952880"/>
              <a:ext cx="7455960" cy="487800"/>
            </a:xfrm>
            <a:custGeom>
              <a:avLst/>
              <a:gdLst/>
              <a:ahLst/>
              <a:cxnLst/>
              <a:rect l="l" t="t" r="r" b="b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35280" y="5237640"/>
              <a:ext cx="9108360" cy="788400"/>
            </a:xfrm>
            <a:custGeom>
              <a:avLst/>
              <a:gdLst/>
              <a:ahLst/>
              <a:cxnLst/>
              <a:rect l="l" t="t" r="r" b="b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0" y="5001120"/>
              <a:ext cx="9143640" cy="1863720"/>
            </a:xfrm>
            <a:custGeom>
              <a:avLst/>
              <a:gdLst/>
              <a:ahLst/>
              <a:cxnLst/>
              <a:rect l="l" t="t" r="r" b="b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4">
                <a:alphaModFix amt="50000"/>
              </a:blip>
              <a:tile/>
            </a:blipFill>
            <a:ln w="12600">
              <a:noFill/>
            </a:ln>
            <a:effectLst>
              <a:outerShdw blurRad="50800" dist="3816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" name="Line 11"/>
            <p:cNvSpPr/>
            <p:nvPr/>
          </p:nvSpPr>
          <p:spPr>
            <a:xfrm>
              <a:off x="-3600" y="4997520"/>
              <a:ext cx="9147600" cy="790200"/>
            </a:xfrm>
            <a:prstGeom prst="line">
              <a:avLst/>
            </a:prstGeom>
            <a:ln w="12240">
              <a:solidFill>
                <a:srgbClr val="196F85"/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fld id="{2B9C4B34-B535-422B-AC2F-DF6355B1F261}" type="datetime1">
              <a:rPr lang="de-DE" sz="1000" b="0" strike="noStrike" spc="-1">
                <a:solidFill>
                  <a:srgbClr val="FFFFFF"/>
                </a:solidFill>
                <a:latin typeface="Lucida Sans Unicode"/>
              </a:rPr>
              <a:t>21.03.2022</a:t>
            </a:fld>
            <a:endParaRPr lang="de-AT" sz="1000" b="0" strike="noStrike" spc="-1"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r>
              <a:rPr lang="de-AT" sz="2400" b="0" strike="noStrike" spc="-1">
                <a:latin typeface="Times New Roman"/>
              </a:rPr>
              <a:t>SEO - Suchmaschinenoptimierung</a:t>
            </a:r>
          </a:p>
        </p:txBody>
      </p:sp>
      <p:sp>
        <p:nvSpPr>
          <p:cNvPr id="13" name="PlaceHolder 14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6FBCF-E9DF-4E30-94B0-F24560774E97}" type="slidenum">
              <a:rPr lang="de-DE" sz="1000" b="0" strike="noStrike" spc="-1">
                <a:solidFill>
                  <a:srgbClr val="FFFFFF"/>
                </a:solidFill>
                <a:latin typeface="Lucida Sans Unicode"/>
              </a:rPr>
              <a:t>‹Nr.›</a:t>
            </a:fld>
            <a:endParaRPr lang="de-AT" sz="1000" b="0" strike="noStrike" spc="-1"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700" b="0" strike="noStrike" spc="-1">
                <a:solidFill>
                  <a:srgbClr val="000000"/>
                </a:solidFill>
                <a:latin typeface="Lucida Sans Unicode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100" b="0" strike="noStrike" spc="-1">
                <a:solidFill>
                  <a:srgbClr val="000000"/>
                </a:solidFill>
                <a:latin typeface="Lucida Sans Unicode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900" b="0" strike="noStrike" spc="-1">
                <a:solidFill>
                  <a:srgbClr val="000000"/>
                </a:solidFill>
                <a:latin typeface="Lucida Sans Unicode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Lucida Sans Unicode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Lucida Sans Unicode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Lucida Sans Unicode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Lucida Sans Unicode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99320" y="5945040"/>
            <a:ext cx="4940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2"/>
          <p:cNvSpPr/>
          <p:nvPr/>
        </p:nvSpPr>
        <p:spPr>
          <a:xfrm>
            <a:off x="485640" y="5938920"/>
            <a:ext cx="369000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 rotWithShape="0">
            <a:blip r:embed="rId14">
              <a:alphaModFix amt="50000"/>
            </a:blip>
            <a:tile/>
          </a:blipFill>
          <a:ln w="12600">
            <a:noFill/>
          </a:ln>
          <a:effectLst>
            <a:outerShdw blurRad="50800" dist="3816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4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de-DE" sz="2700" b="0" strike="noStrike" spc="-1">
                <a:solidFill>
                  <a:srgbClr val="000000"/>
                </a:solidFill>
                <a:latin typeface="Lucida Sans Unicode"/>
              </a:rPr>
              <a:t>Textmasterformate durch Klicken bearbeiten</a:t>
            </a:r>
          </a:p>
          <a:p>
            <a:pPr marL="621720" lvl="1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lang="de-DE" sz="2300" b="0" strike="noStrike" spc="-1">
                <a:solidFill>
                  <a:srgbClr val="000000"/>
                </a:solidFill>
                <a:latin typeface="Lucida Sans Unicode"/>
              </a:rPr>
              <a:t>Zweite Ebene</a:t>
            </a:r>
          </a:p>
          <a:p>
            <a:pPr marL="859680" lvl="2" indent="-22824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lang="de-DE" sz="2100" b="0" strike="noStrike" spc="-1">
                <a:solidFill>
                  <a:srgbClr val="000000"/>
                </a:solidFill>
                <a:latin typeface="Lucida Sans Unicode"/>
              </a:rPr>
              <a:t>Dritte Ebene</a:t>
            </a:r>
          </a:p>
          <a:p>
            <a:pPr marL="1143000" lvl="3" indent="-22824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lang="de-DE" sz="1900" b="0" strike="noStrike" spc="-1">
                <a:solidFill>
                  <a:srgbClr val="000000"/>
                </a:solidFill>
                <a:latin typeface="Lucida Sans Unicode"/>
              </a:rPr>
              <a:t>Vierte Ebene</a:t>
            </a:r>
          </a:p>
          <a:p>
            <a:pPr marL="1371600" lvl="4" indent="-22824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lang="de-DE" sz="1800" b="0" strike="noStrike" spc="-1">
                <a:solidFill>
                  <a:srgbClr val="000000"/>
                </a:solidFill>
                <a:latin typeface="Lucida Sans Unicode"/>
              </a:rPr>
              <a:t>Fünfte Ebene</a:t>
            </a:r>
          </a:p>
        </p:txBody>
      </p:sp>
      <p:sp>
        <p:nvSpPr>
          <p:cNvPr id="56" name="PlaceHolder 6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fld id="{FA3FE7FA-F38A-48C6-B7D4-3E6F7AB45C7E}" type="datetime1">
              <a:rPr lang="de-DE" sz="1000" b="0" strike="noStrike" spc="-1">
                <a:solidFill>
                  <a:srgbClr val="000000"/>
                </a:solidFill>
                <a:latin typeface="Lucida Sans Unicode"/>
              </a:rPr>
              <a:t>21.03.2022</a:t>
            </a:fld>
            <a:endParaRPr lang="de-AT" sz="1000" b="0" strike="noStrike" spc="-1">
              <a:latin typeface="Times New Roman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r>
              <a:rPr lang="de-AT" sz="2400" b="0" strike="noStrike" spc="-1">
                <a:latin typeface="Times New Roman"/>
              </a:rPr>
              <a:t>SEO - Suchmaschinenoptimierung</a:t>
            </a:r>
          </a:p>
        </p:txBody>
      </p:sp>
      <p:sp>
        <p:nvSpPr>
          <p:cNvPr id="58" name="PlaceHolder 8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3FA08AF-74F6-4DD0-98D9-CE8164943E26}" type="slidenum">
              <a:rPr lang="de-DE" sz="1000" b="0" strike="noStrike" spc="-1">
                <a:solidFill>
                  <a:srgbClr val="000000"/>
                </a:solidFill>
                <a:latin typeface="Lucida Sans Unicode"/>
              </a:rPr>
              <a:t>‹Nr.›</a:t>
            </a:fld>
            <a:endParaRPr lang="de-AT" sz="1000" b="0" strike="noStrike" spc="-1">
              <a:latin typeface="Times New Roman"/>
            </a:endParaRPr>
          </a:p>
        </p:txBody>
      </p:sp>
      <p:sp>
        <p:nvSpPr>
          <p:cNvPr id="59" name="PlaceHolder 9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100" b="1" strike="noStrike" spc="-1">
                <a:solidFill>
                  <a:srgbClr val="464646"/>
                </a:solidFill>
                <a:latin typeface="Lucida Sans Unicode"/>
              </a:rPr>
              <a:t>Titelmasterformat durch Klicken bearbeiten</a:t>
            </a:r>
            <a:endParaRPr lang="de-DE" sz="41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77337" y="1147729"/>
            <a:ext cx="8516011" cy="337953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4800" b="1" strike="noStrike" spc="-1">
                <a:solidFill>
                  <a:srgbClr val="464646"/>
                </a:solidFill>
                <a:latin typeface="Lucida Sans Unicode"/>
              </a:rPr>
              <a:t>Suchmaschinenoptimierung</a:t>
            </a:r>
            <a:endParaRPr lang="de-DE" sz="48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936585" y="688912"/>
            <a:ext cx="7772040" cy="119952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 anchor="t">
            <a:normAutofit fontScale="93000"/>
          </a:bodyPr>
          <a:lstStyle/>
          <a:p>
            <a:pPr algn="r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de-DE" sz="2700" spc="-1" dirty="0">
                <a:solidFill>
                  <a:srgbClr val="464646"/>
                </a:solidFill>
                <a:latin typeface="Lucida Sans Unicode"/>
              </a:rPr>
              <a:t>SEO</a:t>
            </a:r>
            <a:endParaRPr lang="de-DE" sz="2700" b="0" strike="noStrike" spc="-1" dirty="0">
              <a:solidFill>
                <a:srgbClr val="464646"/>
              </a:solidFill>
              <a:latin typeface="Lucida Sans Unicode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FD49E8F-8159-4683-880B-988E0B8E6A58}" type="slidenum">
              <a:rPr lang="de-DE" sz="1000" b="0" strike="noStrike" spc="-1">
                <a:solidFill>
                  <a:srgbClr val="FFFFFF"/>
                </a:solidFill>
                <a:latin typeface="Lucida Sans Unicode"/>
              </a:rPr>
              <a:t>1</a:t>
            </a:fld>
            <a:endParaRPr lang="de-AT" sz="1000" b="0" strike="noStrike" spc="-1">
              <a:latin typeface="Times New Roman"/>
            </a:endParaRPr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7A52502A-90C3-4580-8DAF-ABAC75FF8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119" y="248587"/>
            <a:ext cx="4633546" cy="308170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9B1BDC3-7475-4AF1-8DE4-4274D6E4F95B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23640" y="1917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65760" indent="-255270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de-DE" sz="2700" b="1" strike="noStrike" spc="-1" dirty="0">
                <a:solidFill>
                  <a:srgbClr val="000000"/>
                </a:solidFill>
                <a:latin typeface="Lucida Sans Unicode"/>
              </a:rPr>
              <a:t>Keyword </a:t>
            </a:r>
            <a:r>
              <a:rPr lang="de-DE" sz="2700" b="1" strike="noStrike" spc="-1" dirty="0" err="1">
                <a:solidFill>
                  <a:srgbClr val="000000"/>
                </a:solidFill>
                <a:latin typeface="Lucida Sans Unicode"/>
              </a:rPr>
              <a:t>Stuffing</a:t>
            </a:r>
            <a:r>
              <a:rPr lang="de-DE" sz="2700" b="0" strike="noStrike" spc="-1" dirty="0">
                <a:solidFill>
                  <a:srgbClr val="000000"/>
                </a:solidFill>
                <a:latin typeface="Lucida Sans Unicode"/>
              </a:rPr>
              <a:t>: überdurchschnittlich hohe</a:t>
            </a:r>
            <a:r>
              <a:rPr lang="de-DE" sz="2700" spc="-1" dirty="0">
                <a:solidFill>
                  <a:srgbClr val="000000"/>
                </a:solidFill>
                <a:latin typeface="Lucida Sans Unicode"/>
              </a:rPr>
              <a:t> </a:t>
            </a:r>
            <a:r>
              <a:rPr lang="de-DE" sz="2700" b="0" strike="noStrike" spc="-1" dirty="0">
                <a:solidFill>
                  <a:srgbClr val="000000"/>
                </a:solidFill>
                <a:latin typeface="Lucida Sans Unicode"/>
              </a:rPr>
              <a:t> Erwähnung von Keywords</a:t>
            </a:r>
            <a:r>
              <a:rPr lang="de-DE" sz="2700" spc="-1" dirty="0">
                <a:solidFill>
                  <a:srgbClr val="000000"/>
                </a:solidFill>
                <a:latin typeface="Lucida Sans Unicode"/>
              </a:rPr>
              <a:t> ohne Zusammenhang</a:t>
            </a:r>
            <a:endParaRPr lang="de-DE" dirty="0"/>
          </a:p>
          <a:p>
            <a:pPr>
              <a:spcBef>
                <a:spcPts val="400"/>
              </a:spcBef>
            </a:pPr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760" indent="-255270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de-DE" sz="2700" b="1" strike="noStrike" spc="-1" dirty="0" err="1">
                <a:solidFill>
                  <a:srgbClr val="000000"/>
                </a:solidFill>
                <a:latin typeface="Lucida Sans Unicode"/>
              </a:rPr>
              <a:t>Duplicate</a:t>
            </a:r>
            <a:r>
              <a:rPr lang="de-DE" sz="2700" b="1" strike="noStrike" spc="-1" dirty="0">
                <a:solidFill>
                  <a:srgbClr val="000000"/>
                </a:solidFill>
                <a:latin typeface="Lucida Sans Unicode"/>
              </a:rPr>
              <a:t> Content: </a:t>
            </a:r>
            <a:r>
              <a:rPr lang="de-DE" sz="2700" b="0" strike="noStrike" spc="-1" dirty="0">
                <a:solidFill>
                  <a:srgbClr val="000000"/>
                </a:solidFill>
                <a:latin typeface="Lucida Sans Unicode"/>
              </a:rPr>
              <a:t>gleiche oder ähnliche Inhalte, die an mehreren Stellen im Internet aufzufinden sind</a:t>
            </a:r>
            <a:r>
              <a:rPr lang="de-DE" sz="2700" spc="-1" dirty="0">
                <a:solidFill>
                  <a:srgbClr val="000000"/>
                </a:solidFill>
                <a:latin typeface="Lucida Sans Unicode"/>
              </a:rPr>
              <a:t> </a:t>
            </a:r>
            <a:endParaRPr lang="de-DE" sz="2700" b="0" strike="noStrike" spc="-1" dirty="0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 fontScale="80000"/>
          </a:bodyPr>
          <a:lstStyle/>
          <a:p>
            <a:pPr>
              <a:lnSpc>
                <a:spcPct val="100000"/>
              </a:lnSpc>
            </a:pPr>
            <a:r>
              <a:rPr lang="de-DE" sz="4100" b="1" strike="noStrike" spc="-1">
                <a:solidFill>
                  <a:srgbClr val="464646"/>
                </a:solidFill>
                <a:latin typeface="Lucida Sans Unicode"/>
              </a:rPr>
              <a:t>Webseiten-Content – unlautere Methoden</a:t>
            </a:r>
            <a:endParaRPr lang="de-DE" sz="41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F68652E-5C40-4E09-AD12-D3E9436D46B5}" type="slidenum">
              <a:rPr lang="de-DE" sz="1000" b="0" strike="noStrike" spc="-1">
                <a:solidFill>
                  <a:srgbClr val="000000"/>
                </a:solidFill>
                <a:latin typeface="Lucida Sans Unicode"/>
              </a:rPr>
              <a:t>10</a:t>
            </a:fld>
            <a:endParaRPr lang="de-A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Inhaltsplatzhalter 3" descr="title-tag-02.jpg"/>
          <p:cNvPicPr/>
          <p:nvPr/>
        </p:nvPicPr>
        <p:blipFill>
          <a:blip r:embed="rId3"/>
          <a:stretch/>
        </p:blipFill>
        <p:spPr>
          <a:xfrm>
            <a:off x="1115640" y="1196640"/>
            <a:ext cx="6260400" cy="4525560"/>
          </a:xfrm>
          <a:prstGeom prst="rect">
            <a:avLst/>
          </a:prstGeom>
          <a:ln>
            <a:noFill/>
          </a:ln>
        </p:spPr>
      </p:pic>
      <p:sp>
        <p:nvSpPr>
          <p:cNvPr id="13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100" b="1" strike="noStrike" spc="-1">
                <a:solidFill>
                  <a:srgbClr val="464646"/>
                </a:solidFill>
                <a:latin typeface="Lucida Sans Unicode"/>
              </a:rPr>
              <a:t>Title Tag </a:t>
            </a:r>
            <a:endParaRPr lang="de-DE" sz="41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187640" y="5877360"/>
            <a:ext cx="79560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de-DE" sz="1200" b="0" strike="noStrike" spc="-1" dirty="0">
              <a:latin typeface="Lucida Sans Unicode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2138AEF-0E40-4326-9299-8BE9E1032698}" type="slidenum">
              <a:rPr lang="de-DE" sz="1000" b="0" strike="noStrike" spc="-1">
                <a:solidFill>
                  <a:srgbClr val="000000"/>
                </a:solidFill>
                <a:latin typeface="Lucida Sans Unicode"/>
              </a:rPr>
              <a:t>11</a:t>
            </a:fld>
            <a:endParaRPr lang="de-A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67640" y="15566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de-DE" sz="2700" b="1" strike="noStrike" spc="-1">
                <a:solidFill>
                  <a:srgbClr val="000000"/>
                </a:solidFill>
                <a:latin typeface="Lucida Sans Unicode"/>
              </a:rPr>
              <a:t>= Kurzbeschreibung des Contents </a:t>
            </a:r>
            <a:r>
              <a:rPr lang="de-DE" sz="2700" b="0" strike="noStrike" spc="-1">
                <a:solidFill>
                  <a:srgbClr val="000000"/>
                </a:solidFill>
                <a:latin typeface="Lucida Sans Unicode"/>
              </a:rPr>
              <a:t>und in den Suchmaschinenergebnissen direkt unter dem Title platziert 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de-DE" sz="2700" b="1" strike="noStrike" spc="-1">
                <a:solidFill>
                  <a:srgbClr val="000000"/>
                </a:solidFill>
                <a:latin typeface="Lucida Sans Unicode"/>
              </a:rPr>
              <a:t>Ziel: </a:t>
            </a:r>
            <a:r>
              <a:rPr lang="de-DE" sz="2700" b="0" strike="noStrike" spc="-1">
                <a:solidFill>
                  <a:srgbClr val="000000"/>
                </a:solidFill>
                <a:latin typeface="Lucida Sans Unicode"/>
              </a:rPr>
              <a:t>User zum Anklicken der Website animieren </a:t>
            </a:r>
          </a:p>
        </p:txBody>
      </p:sp>
      <p:sp>
        <p:nvSpPr>
          <p:cNvPr id="14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100" b="1" strike="noStrike" spc="-1">
                <a:solidFill>
                  <a:srgbClr val="464646"/>
                </a:solidFill>
                <a:latin typeface="Lucida Sans Unicode"/>
              </a:rPr>
              <a:t>Meta-Description </a:t>
            </a:r>
            <a:endParaRPr lang="de-DE" sz="41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2011C31-A0ED-442E-B0E6-F4A5442A36D7}" type="slidenum">
              <a:rPr lang="de-DE" sz="1000" b="0" strike="noStrike" spc="-1">
                <a:solidFill>
                  <a:srgbClr val="000000"/>
                </a:solidFill>
                <a:latin typeface="Lucida Sans Unicode"/>
              </a:rPr>
              <a:t>12</a:t>
            </a:fld>
            <a:endParaRPr lang="de-A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Inhaltsplatzhalter 4" descr="meta-description.gif"/>
          <p:cNvPicPr/>
          <p:nvPr/>
        </p:nvPicPr>
        <p:blipFill>
          <a:blip r:embed="rId2"/>
          <a:stretch/>
        </p:blipFill>
        <p:spPr>
          <a:xfrm>
            <a:off x="755640" y="1917000"/>
            <a:ext cx="7810920" cy="2376000"/>
          </a:xfrm>
          <a:prstGeom prst="rect">
            <a:avLst/>
          </a:prstGeom>
          <a:ln>
            <a:noFill/>
          </a:ln>
        </p:spPr>
      </p:pic>
      <p:sp>
        <p:nvSpPr>
          <p:cNvPr id="1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100" b="1" strike="noStrike" spc="-1">
                <a:solidFill>
                  <a:srgbClr val="464646"/>
                </a:solidFill>
                <a:latin typeface="Lucida Sans Unicode"/>
              </a:rPr>
              <a:t>Meta-Description</a:t>
            </a:r>
            <a:endParaRPr lang="de-DE" sz="41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D245C36-4E09-4565-A051-C0AD0627F24D}" type="slidenum">
              <a:rPr lang="de-DE" sz="1000" b="0" strike="noStrike" spc="-1">
                <a:solidFill>
                  <a:srgbClr val="000000"/>
                </a:solidFill>
                <a:latin typeface="Lucida Sans Unicode"/>
              </a:rPr>
              <a:t>13</a:t>
            </a:fld>
            <a:endParaRPr lang="de-AT" sz="1000" b="0" strike="noStrike" spc="-1">
              <a:latin typeface="Times New Roman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971640" y="4581000"/>
            <a:ext cx="72003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Lucida Sans Unicode"/>
              </a:rPr>
              <a:t>Quelle: https://www.wordstream.com/meta-description</a:t>
            </a:r>
            <a:endParaRPr lang="de-AT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65760" indent="-25527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de-DE" sz="2700" b="0" strike="noStrike" spc="-1" dirty="0">
                <a:solidFill>
                  <a:srgbClr val="000000"/>
                </a:solidFill>
                <a:latin typeface="Lucida Sans Unicode"/>
              </a:rPr>
              <a:t>bilden das semantische </a:t>
            </a:r>
            <a:r>
              <a:rPr lang="de-DE" sz="2700" b="0" strike="noStrike" spc="-1" dirty="0" err="1">
                <a:solidFill>
                  <a:srgbClr val="000000"/>
                </a:solidFill>
                <a:latin typeface="Lucida Sans Unicode"/>
              </a:rPr>
              <a:t>Rückrat</a:t>
            </a:r>
            <a:r>
              <a:rPr lang="de-DE" sz="2700" b="0" strike="noStrike" spc="-1" dirty="0">
                <a:solidFill>
                  <a:srgbClr val="000000"/>
                </a:solidFill>
                <a:latin typeface="Lucida Sans Unicode"/>
              </a:rPr>
              <a:t> einer Website</a:t>
            </a:r>
            <a:endParaRPr lang="de-DE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760" indent="-25527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de-DE" sz="2700" b="0" strike="noStrike" spc="-1" dirty="0">
                <a:solidFill>
                  <a:srgbClr val="000000"/>
                </a:solidFill>
                <a:latin typeface="Lucida Sans Unicode"/>
              </a:rPr>
              <a:t>Nutzung gemäß ihrer Hierarchien (h1 Hauptüberschriften, h2 erste Zwischenüberschrift)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760" indent="-255270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de-DE" sz="2700" b="0" strike="noStrike" spc="-1" dirty="0">
                <a:solidFill>
                  <a:srgbClr val="000000"/>
                </a:solidFill>
                <a:latin typeface="Lucida Sans Unicode"/>
              </a:rPr>
              <a:t>Nutzung von Keywords </a:t>
            </a:r>
            <a:r>
              <a:rPr lang="de-DE" sz="2700" spc="-1" dirty="0">
                <a:solidFill>
                  <a:srgbClr val="000000"/>
                </a:solidFill>
                <a:latin typeface="Lucida Sans Unicode"/>
              </a:rPr>
              <a:t>innerhalb der Überschriften</a:t>
            </a:r>
            <a:endParaRPr lang="de-DE" sz="2700" b="0" strike="noStrike" spc="-1" dirty="0">
              <a:solidFill>
                <a:srgbClr val="000000"/>
              </a:solidFill>
              <a:latin typeface="Lucida Sans Unicode"/>
            </a:endParaRPr>
          </a:p>
          <a:p>
            <a:pPr marL="365760" indent="-25527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760" indent="-25527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de-DE" sz="4100" b="1" strike="noStrike" spc="-1" dirty="0">
                <a:solidFill>
                  <a:srgbClr val="464646"/>
                </a:solidFill>
                <a:latin typeface="Lucida Sans Unicode"/>
              </a:rPr>
              <a:t>Überschriften</a:t>
            </a:r>
            <a:r>
              <a:rPr lang="de-DE" sz="4100" b="1" spc="-1" dirty="0">
                <a:solidFill>
                  <a:srgbClr val="464646"/>
                </a:solidFill>
                <a:latin typeface="Lucida Sans Unicode"/>
              </a:rPr>
              <a:t> H1 bis H3</a:t>
            </a:r>
            <a:endParaRPr lang="de-DE" sz="4100" b="0" strike="noStrike" spc="-1" dirty="0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5C38678-2A61-4E21-85AB-A8F190BC8CFE}" type="slidenum">
              <a:rPr lang="de-DE" sz="1000" b="0" strike="noStrike" spc="-1">
                <a:solidFill>
                  <a:srgbClr val="000000"/>
                </a:solidFill>
                <a:latin typeface="Lucida Sans Unicode"/>
              </a:rPr>
              <a:t>14</a:t>
            </a:fld>
            <a:endParaRPr lang="de-A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de-DE" sz="2700" b="0" strike="noStrike" spc="-1">
                <a:solidFill>
                  <a:srgbClr val="000000"/>
                </a:solidFill>
                <a:latin typeface="Lucida Sans Unicode"/>
              </a:rPr>
              <a:t> ein Link, der von einer Internetseite auf eine andere Seite der gleichen Domain verweist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de-DE" sz="2700" b="0" strike="noStrike" spc="-1">
                <a:solidFill>
                  <a:srgbClr val="000000"/>
                </a:solidFill>
                <a:latin typeface="Lucida Sans Unicode"/>
              </a:rPr>
              <a:t> 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0" algn="l"/>
              </a:tabLst>
            </a:pPr>
            <a:r>
              <a:rPr lang="de-DE" sz="2700" b="1" strike="noStrike" spc="-1">
                <a:solidFill>
                  <a:srgbClr val="000000"/>
                </a:solidFill>
                <a:latin typeface="Lucida Sans Unicode"/>
              </a:rPr>
              <a:t>Für Suchmaschinen:</a:t>
            </a:r>
            <a:r>
              <a:rPr lang="de-DE" sz="2700" b="0" strike="noStrike" spc="-1">
                <a:solidFill>
                  <a:srgbClr val="000000"/>
                </a:solidFill>
                <a:latin typeface="Lucida Sans Unicode"/>
              </a:rPr>
              <a:t> Website ist besser zu indexieren und nachzuvollziehen, welcher Inhalt zusammen gehört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0" algn="l"/>
              </a:tabLst>
            </a:pPr>
            <a:r>
              <a:rPr lang="de-DE" sz="2700" b="1" strike="noStrike" spc="-1">
                <a:solidFill>
                  <a:srgbClr val="000000"/>
                </a:solidFill>
                <a:latin typeface="Lucida Sans Unicode"/>
              </a:rPr>
              <a:t>Für Nutzer: </a:t>
            </a:r>
            <a:r>
              <a:rPr lang="de-DE" sz="2700" b="0" strike="noStrike" spc="-1">
                <a:solidFill>
                  <a:srgbClr val="000000"/>
                </a:solidFill>
                <a:latin typeface="Lucida Sans Unicode"/>
              </a:rPr>
              <a:t>bessere Navigation </a:t>
            </a:r>
          </a:p>
        </p:txBody>
      </p:sp>
      <p:sp>
        <p:nvSpPr>
          <p:cNvPr id="15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100" b="1" strike="noStrike" spc="-1">
                <a:solidFill>
                  <a:srgbClr val="464646"/>
                </a:solidFill>
                <a:latin typeface="Lucida Sans Unicode"/>
              </a:rPr>
              <a:t>Interne Verlinkungen </a:t>
            </a:r>
            <a:endParaRPr lang="de-DE" sz="41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596C479-19DC-4A35-A70F-93FCAE212D6D}" type="slidenum">
              <a:rPr lang="de-DE" sz="1000" b="0" strike="noStrike" spc="-1">
                <a:solidFill>
                  <a:srgbClr val="000000"/>
                </a:solidFill>
                <a:latin typeface="Lucida Sans Unicode"/>
              </a:rPr>
              <a:t>15</a:t>
            </a:fld>
            <a:endParaRPr lang="de-A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65760" indent="-255270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de-DE" sz="2700" b="1" spc="-1" dirty="0">
                <a:latin typeface="Lucida Sans Unicode"/>
              </a:rPr>
              <a:t>Für</a:t>
            </a:r>
            <a:r>
              <a:rPr lang="de-DE" sz="2700" b="1" strike="noStrike" spc="-1" dirty="0">
                <a:solidFill>
                  <a:srgbClr val="000000"/>
                </a:solidFill>
                <a:latin typeface="Lucida Sans Unicode"/>
              </a:rPr>
              <a:t> Suchmaschinen:</a:t>
            </a:r>
            <a:r>
              <a:rPr lang="de-DE" sz="2700" b="0" strike="noStrike" spc="-1" dirty="0">
                <a:solidFill>
                  <a:srgbClr val="000000"/>
                </a:solidFill>
                <a:latin typeface="Lucida Sans Unicode"/>
              </a:rPr>
              <a:t> </a:t>
            </a:r>
            <a:r>
              <a:rPr lang="de-DE" sz="2700" spc="-1" dirty="0">
                <a:solidFill>
                  <a:srgbClr val="000000"/>
                </a:solidFill>
                <a:latin typeface="Lucida Sans Unicode"/>
              </a:rPr>
              <a:t>Keyword-optimierte </a:t>
            </a:r>
            <a:r>
              <a:rPr lang="de-DE" sz="2700" spc="-1" dirty="0" err="1">
                <a:solidFill>
                  <a:srgbClr val="000000"/>
                </a:solidFill>
                <a:latin typeface="Lucida Sans Unicode"/>
              </a:rPr>
              <a:t>Urls</a:t>
            </a:r>
            <a:r>
              <a:rPr lang="de-DE" sz="2700" spc="-1" dirty="0">
                <a:solidFill>
                  <a:srgbClr val="000000"/>
                </a:solidFill>
                <a:latin typeface="Lucida Sans Unicode"/>
              </a:rPr>
              <a:t> </a:t>
            </a:r>
            <a:endParaRPr lang="de-DE" sz="2700" b="0" strike="noStrike" spc="-1" dirty="0">
              <a:solidFill>
                <a:srgbClr val="000000"/>
              </a:solidFill>
              <a:latin typeface="Lucida Sans Unicode"/>
            </a:endParaRPr>
          </a:p>
          <a:p>
            <a:pPr marL="365760" indent="-255270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0" algn="l"/>
              </a:tabLst>
            </a:pPr>
            <a:r>
              <a:rPr lang="de-DE" sz="2700" b="1" strike="noStrike" spc="-1" dirty="0">
                <a:solidFill>
                  <a:srgbClr val="000000"/>
                </a:solidFill>
                <a:latin typeface="Lucida Sans Unicode"/>
              </a:rPr>
              <a:t>Für Nutzer:</a:t>
            </a:r>
            <a:r>
              <a:rPr lang="de-DE" sz="2700" b="1" spc="-1" dirty="0">
                <a:solidFill>
                  <a:srgbClr val="000000"/>
                </a:solidFill>
                <a:latin typeface="Lucida Sans Unicode"/>
              </a:rPr>
              <a:t> Nein nicht zwingen</a:t>
            </a:r>
          </a:p>
          <a:p>
            <a:pPr marL="365760" indent="-255270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0" algn="l"/>
              </a:tabLst>
            </a:pPr>
            <a:r>
              <a:rPr lang="de-DE" sz="2700" b="1" spc="-1" dirty="0">
                <a:solidFill>
                  <a:srgbClr val="000000"/>
                </a:solidFill>
                <a:latin typeface="Lucida Sans Unicode"/>
              </a:rPr>
              <a:t>Erhöhung der Indexeinträge</a:t>
            </a:r>
          </a:p>
          <a:p>
            <a:pPr marL="365760" indent="-255270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0" algn="l"/>
              </a:tabLst>
            </a:pPr>
            <a:r>
              <a:rPr lang="de-DE" sz="2700" b="1" spc="-1" dirty="0">
                <a:solidFill>
                  <a:srgbClr val="000000"/>
                </a:solidFill>
                <a:latin typeface="Lucida Sans Unicode"/>
              </a:rPr>
              <a:t>Optimierung des Contents auf spezielles</a:t>
            </a:r>
          </a:p>
        </p:txBody>
      </p:sp>
      <p:sp>
        <p:nvSpPr>
          <p:cNvPr id="15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de-DE" sz="3600" b="1" spc="-1" dirty="0">
                <a:solidFill>
                  <a:srgbClr val="464646"/>
                </a:solidFill>
                <a:latin typeface="Lucida Sans Unicode"/>
              </a:rPr>
              <a:t>Landingpages</a:t>
            </a:r>
            <a:r>
              <a:rPr lang="de-DE" sz="3200" b="1" spc="-1" dirty="0">
                <a:solidFill>
                  <a:srgbClr val="464646"/>
                </a:solidFill>
                <a:latin typeface="Lucida Sans Unicode"/>
              </a:rPr>
              <a:t> </a:t>
            </a:r>
            <a:br>
              <a:rPr lang="de-DE" sz="3200" b="1" spc="-1" dirty="0">
                <a:latin typeface="Lucida Sans Unicode"/>
              </a:rPr>
            </a:br>
            <a:r>
              <a:rPr lang="de-DE" sz="3200" b="1" spc="-1" dirty="0">
                <a:solidFill>
                  <a:srgbClr val="464646"/>
                </a:solidFill>
                <a:latin typeface="Lucida Sans Unicode"/>
              </a:rPr>
              <a:t>SERP = </a:t>
            </a:r>
            <a:r>
              <a:rPr lang="de-DE" sz="3200" b="1" spc="-1" dirty="0">
                <a:ea typeface="+mn-lt"/>
                <a:cs typeface="+mn-lt"/>
              </a:rPr>
              <a:t>Search Engine </a:t>
            </a:r>
            <a:r>
              <a:rPr lang="de-DE" sz="3200" b="1" spc="-1" dirty="0" err="1">
                <a:ea typeface="+mn-lt"/>
                <a:cs typeface="+mn-lt"/>
              </a:rPr>
              <a:t>Result</a:t>
            </a:r>
            <a:r>
              <a:rPr lang="de-DE" sz="3200" b="1" spc="-1" dirty="0">
                <a:ea typeface="+mn-lt"/>
                <a:cs typeface="+mn-lt"/>
              </a:rPr>
              <a:t> Pages</a:t>
            </a:r>
            <a:r>
              <a:rPr lang="de-DE" sz="3200" b="1" spc="-1" dirty="0">
                <a:solidFill>
                  <a:srgbClr val="464646"/>
                </a:solidFill>
                <a:latin typeface="Lucida Sans Unicode"/>
              </a:rPr>
              <a:t> </a:t>
            </a:r>
            <a:endParaRPr lang="de-DE" sz="3200" b="0" strike="noStrike" spc="-1" dirty="0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596C479-19DC-4A35-A70F-93FCAE212D6D}" type="slidenum">
              <a:rPr lang="de-DE" sz="1000" b="0" strike="noStrike" spc="-1">
                <a:solidFill>
                  <a:srgbClr val="000000"/>
                </a:solidFill>
                <a:latin typeface="Lucida Sans Unicode"/>
              </a:rPr>
              <a:t>16</a:t>
            </a:fld>
            <a:endParaRPr lang="de-AT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5508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65760" indent="-255270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de-DE" b="0" strike="noStrike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de-DE" sz="4100" b="1" spc="-1" dirty="0">
                <a:solidFill>
                  <a:srgbClr val="464646"/>
                </a:solidFill>
                <a:latin typeface="Lucida Sans Unicode"/>
              </a:rPr>
              <a:t>Die Bewertung von Suchbegriffen</a:t>
            </a:r>
            <a:endParaRPr lang="de-DE" sz="4100" b="1" strike="noStrike" spc="-1" dirty="0">
              <a:solidFill>
                <a:srgbClr val="464646"/>
              </a:solidFill>
              <a:latin typeface="Lucida Sans Unicode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596C479-19DC-4A35-A70F-93FCAE212D6D}" type="slidenum">
              <a:rPr lang="de-DE" sz="1000" b="0" strike="noStrike" spc="-1">
                <a:solidFill>
                  <a:srgbClr val="000000"/>
                </a:solidFill>
                <a:latin typeface="Lucida Sans Unicode"/>
              </a:rPr>
              <a:t>17</a:t>
            </a:fld>
            <a:endParaRPr lang="de-AT" sz="1000" b="0" strike="noStrike" spc="-1">
              <a:latin typeface="Times New Roman"/>
            </a:endParaRPr>
          </a:p>
        </p:txBody>
      </p:sp>
      <p:pic>
        <p:nvPicPr>
          <p:cNvPr id="2" name="Grafik 2" descr="Ein Bild, das Tisch enthält.&#10;&#10;Beschreibung automatisch generiert.">
            <a:extLst>
              <a:ext uri="{FF2B5EF4-FFF2-40B4-BE49-F238E27FC236}">
                <a16:creationId xmlns:a16="http://schemas.microsoft.com/office/drawing/2014/main" id="{8D5CEA42-8BFB-4FB8-A59C-B5273E05F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277" y="1712326"/>
            <a:ext cx="5939203" cy="415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4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67640" y="1628640"/>
            <a:ext cx="8229240" cy="4896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de-DE" sz="2700" b="0" strike="noStrike" spc="-1">
                <a:solidFill>
                  <a:srgbClr val="000000"/>
                </a:solidFill>
                <a:latin typeface="Lucida Sans Unicode"/>
              </a:rPr>
              <a:t>1. Grundlagen Suchmaschinenoptimierung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de-DE" sz="2700" b="0" strike="noStrike" spc="-1">
                <a:solidFill>
                  <a:srgbClr val="000000"/>
                </a:solidFill>
                <a:latin typeface="Lucida Sans Unicode"/>
              </a:rPr>
              <a:t>2. Onpage- Optimierung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de-DE" sz="2700" b="0" strike="noStrike" spc="-1">
                <a:solidFill>
                  <a:srgbClr val="000000"/>
                </a:solidFill>
                <a:latin typeface="Lucida Sans Unicode"/>
              </a:rPr>
              <a:t>3. Onpage- Faktoren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de-DE" sz="2700" b="0" strike="noStrike" spc="-1">
                <a:solidFill>
                  <a:srgbClr val="000000"/>
                </a:solidFill>
                <a:latin typeface="Lucida Sans Unicode"/>
              </a:rPr>
              <a:t>3.1 Webseiten Content 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de-DE" sz="2700" b="0" strike="noStrike" spc="-1">
                <a:solidFill>
                  <a:srgbClr val="000000"/>
                </a:solidFill>
                <a:latin typeface="Lucida Sans Unicode"/>
              </a:rPr>
              <a:t>3.2 Title Tag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de-DE" sz="2700" b="0" strike="noStrike" spc="-1">
                <a:solidFill>
                  <a:srgbClr val="000000"/>
                </a:solidFill>
                <a:latin typeface="Lucida Sans Unicode"/>
              </a:rPr>
              <a:t>3.3 Meta Description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de-DE" sz="2700" b="0" strike="noStrike" spc="-1">
                <a:solidFill>
                  <a:srgbClr val="000000"/>
                </a:solidFill>
                <a:latin typeface="Lucida Sans Unicode"/>
              </a:rPr>
              <a:t>3.4 Überschriften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de-DE" sz="2700" b="0" strike="noStrike" spc="-1">
                <a:solidFill>
                  <a:srgbClr val="000000"/>
                </a:solidFill>
                <a:latin typeface="Lucida Sans Unicode"/>
              </a:rPr>
              <a:t>3.5 Interne Verlinkungen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BF98F0C-F698-4085-A993-C985F8658252}" type="slidenum">
              <a:rPr lang="de-DE" sz="1000" b="0" strike="noStrike" spc="-1">
                <a:solidFill>
                  <a:srgbClr val="000000"/>
                </a:solidFill>
                <a:latin typeface="Lucida Sans Unicode"/>
              </a:rPr>
              <a:t>2</a:t>
            </a:fld>
            <a:endParaRPr lang="de-AT" sz="1000" b="0" strike="noStrike" spc="-1">
              <a:latin typeface="Times New Roman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467640" y="260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100" b="1" strike="noStrike" spc="-1">
                <a:solidFill>
                  <a:srgbClr val="464646"/>
                </a:solidFill>
                <a:latin typeface="Lucida Sans Unicode"/>
              </a:rPr>
              <a:t>Gliederung</a:t>
            </a:r>
            <a:endParaRPr lang="de-DE" sz="41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6764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3200" b="1" strike="noStrike" spc="-1">
                <a:solidFill>
                  <a:srgbClr val="464646"/>
                </a:solidFill>
                <a:latin typeface="Lucida Sans Unicode"/>
              </a:rPr>
              <a:t>Warum Suchmaschinenoptimierung?</a:t>
            </a:r>
            <a:endParaRPr lang="de-DE" sz="32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547640" y="908640"/>
            <a:ext cx="511236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400" b="0" i="1" strike="noStrike" spc="-1">
                <a:solidFill>
                  <a:srgbClr val="000000"/>
                </a:solidFill>
                <a:latin typeface="Lucida Sans Unicode"/>
              </a:rPr>
              <a:t>Klickverhalten der Internetnutzer</a:t>
            </a:r>
            <a:endParaRPr lang="de-AT" sz="2400" b="0" strike="noStrike" spc="-1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259640" y="5877360"/>
            <a:ext cx="6789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de-DE" sz="1200" b="0" strike="noStrike" spc="-1" dirty="0">
              <a:latin typeface="Lucida Sans Unicode"/>
            </a:endParaRPr>
          </a:p>
        </p:txBody>
      </p:sp>
      <p:sp>
        <p:nvSpPr>
          <p:cNvPr id="112" name="TextShape 4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4B4C328-E2ED-4D7A-A118-471AFA52FE4E}" type="slidenum">
              <a:rPr lang="de-DE" sz="1000" b="0" strike="noStrike" spc="-1">
                <a:solidFill>
                  <a:srgbClr val="000000"/>
                </a:solidFill>
                <a:latin typeface="Lucida Sans Unicode"/>
              </a:rPr>
              <a:t>3</a:t>
            </a:fld>
            <a:endParaRPr lang="de-AT" sz="1000" b="0" strike="noStrike" spc="-1">
              <a:latin typeface="Times New Roman"/>
            </a:endParaRPr>
          </a:p>
        </p:txBody>
      </p:sp>
      <p:pic>
        <p:nvPicPr>
          <p:cNvPr id="2" name="Grafik 2" descr="Ein Bild, das Text enthält.&#10;&#10;Beschreibung automatisch generiert.">
            <a:extLst>
              <a:ext uri="{FF2B5EF4-FFF2-40B4-BE49-F238E27FC236}">
                <a16:creationId xmlns:a16="http://schemas.microsoft.com/office/drawing/2014/main" id="{DEADA7F1-47C5-4391-B75B-37432700A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942" y="1318933"/>
            <a:ext cx="4457700" cy="496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2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nhaltsplatzhalter 3" descr="adwords.png"/>
          <p:cNvPicPr/>
          <p:nvPr/>
        </p:nvPicPr>
        <p:blipFill>
          <a:blip r:embed="rId3"/>
          <a:stretch/>
        </p:blipFill>
        <p:spPr>
          <a:xfrm>
            <a:off x="1763640" y="1412640"/>
            <a:ext cx="5861160" cy="4334040"/>
          </a:xfrm>
          <a:prstGeom prst="rect">
            <a:avLst/>
          </a:prstGeom>
          <a:ln>
            <a:noFill/>
          </a:ln>
        </p:spPr>
      </p:pic>
      <p:sp>
        <p:nvSpPr>
          <p:cNvPr id="109" name="TextShape 1"/>
          <p:cNvSpPr txBox="1"/>
          <p:nvPr/>
        </p:nvSpPr>
        <p:spPr>
          <a:xfrm>
            <a:off x="46764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3200" b="1" strike="noStrike" spc="-1">
                <a:solidFill>
                  <a:srgbClr val="464646"/>
                </a:solidFill>
                <a:latin typeface="Lucida Sans Unicode"/>
              </a:rPr>
              <a:t>Warum Suchmaschinenoptimierung?</a:t>
            </a:r>
            <a:endParaRPr lang="de-DE" sz="32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547640" y="908640"/>
            <a:ext cx="511236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400" b="0" i="1" strike="noStrike" spc="-1">
                <a:solidFill>
                  <a:srgbClr val="000000"/>
                </a:solidFill>
                <a:latin typeface="Lucida Sans Unicode"/>
              </a:rPr>
              <a:t>Klickverhalten der Internetnutzer</a:t>
            </a:r>
            <a:endParaRPr lang="de-AT" sz="2400" b="0" strike="noStrike" spc="-1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259640" y="5877360"/>
            <a:ext cx="6789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Lucida Sans Unicode"/>
              </a:rPr>
              <a:t>Quelle: http://seo.de/blog/wp-content/uploads/2008/11/0adwords.png</a:t>
            </a:r>
            <a:endParaRPr lang="de-AT" sz="1200" b="0" strike="noStrike" spc="-1">
              <a:latin typeface="Arial"/>
            </a:endParaRPr>
          </a:p>
        </p:txBody>
      </p:sp>
      <p:sp>
        <p:nvSpPr>
          <p:cNvPr id="112" name="TextShape 4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4B4C328-E2ED-4D7A-A118-471AFA52FE4E}" type="slidenum">
              <a:rPr lang="de-DE" sz="1000" b="0" strike="noStrike" spc="-1">
                <a:solidFill>
                  <a:srgbClr val="000000"/>
                </a:solidFill>
                <a:latin typeface="Lucida Sans Unicode"/>
              </a:rPr>
              <a:t>4</a:t>
            </a:fld>
            <a:endParaRPr lang="de-A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nhaltsplatzhalter 3" descr="graphic-blog02.jpg"/>
          <p:cNvPicPr/>
          <p:nvPr/>
        </p:nvPicPr>
        <p:blipFill>
          <a:blip r:embed="rId3"/>
          <a:stretch/>
        </p:blipFill>
        <p:spPr>
          <a:xfrm>
            <a:off x="323640" y="2061000"/>
            <a:ext cx="8404560" cy="1800000"/>
          </a:xfrm>
          <a:prstGeom prst="rect">
            <a:avLst/>
          </a:prstGeom>
          <a:ln>
            <a:noFill/>
          </a:ln>
        </p:spPr>
      </p:pic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de-DE" sz="4100" b="1" strike="noStrike" spc="-1" dirty="0" err="1">
                <a:solidFill>
                  <a:srgbClr val="464646"/>
                </a:solidFill>
                <a:latin typeface="Lucida Sans Unicode"/>
              </a:rPr>
              <a:t>Crawling</a:t>
            </a:r>
            <a:r>
              <a:rPr lang="de-DE" sz="4100" b="1" strike="noStrike" spc="-1" dirty="0">
                <a:solidFill>
                  <a:srgbClr val="464646"/>
                </a:solidFill>
                <a:latin typeface="Lucida Sans Unicode"/>
              </a:rPr>
              <a:t> und Indexierung</a:t>
            </a:r>
            <a:r>
              <a:rPr lang="de-DE" sz="4100" b="1" spc="-1" dirty="0">
                <a:solidFill>
                  <a:srgbClr val="464646"/>
                </a:solidFill>
                <a:latin typeface="Lucida Sans Unicode"/>
              </a:rPr>
              <a:t> einer Website</a:t>
            </a:r>
            <a:endParaRPr lang="de-DE" sz="4100" b="0" strike="noStrike" spc="-1" dirty="0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79640" y="4149000"/>
            <a:ext cx="8964000" cy="10757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de-DE" sz="1600" b="1" spc="-1" dirty="0">
                <a:solidFill>
                  <a:srgbClr val="000000"/>
                </a:solidFill>
                <a:latin typeface="Lucida Sans Unicode"/>
              </a:rPr>
              <a:t>Crawler:  </a:t>
            </a:r>
            <a:r>
              <a:rPr lang="de-DE" sz="1600" b="1" spc="-1" dirty="0" err="1">
                <a:solidFill>
                  <a:srgbClr val="000000"/>
                </a:solidFill>
                <a:latin typeface="Lucida Sans Unicode"/>
              </a:rPr>
              <a:t>GoogleBots</a:t>
            </a:r>
            <a:r>
              <a:rPr lang="de-DE" sz="1600" b="1" spc="-1" dirty="0">
                <a:solidFill>
                  <a:srgbClr val="000000"/>
                </a:solidFill>
                <a:latin typeface="Lucida Sans Unicode"/>
              </a:rPr>
              <a:t> suchen über Links nach Inhalten oder lesen die sitemap.xml aus</a:t>
            </a:r>
            <a:br>
              <a:rPr lang="de-DE" sz="1600" b="1" spc="-1" dirty="0">
                <a:latin typeface="Lucida Sans Unicode"/>
              </a:rPr>
            </a:br>
            <a:br>
              <a:rPr lang="de-DE" sz="1600" b="1" spc="-1" dirty="0">
                <a:latin typeface="Lucida Sans Unicode"/>
              </a:rPr>
            </a:br>
            <a:r>
              <a:rPr lang="de-DE" sz="1600" b="1" spc="-1" dirty="0">
                <a:latin typeface="Lucida Sans Unicode"/>
              </a:rPr>
              <a:t>wenn eine </a:t>
            </a:r>
            <a:r>
              <a:rPr lang="de-DE" sz="1600" b="1" spc="-1" dirty="0" err="1">
                <a:latin typeface="Lucida Sans Unicode"/>
              </a:rPr>
              <a:t>Url</a:t>
            </a:r>
            <a:r>
              <a:rPr lang="de-DE" sz="1600" b="1" spc="-1" dirty="0">
                <a:latin typeface="Lucida Sans Unicode"/>
              </a:rPr>
              <a:t> mit </a:t>
            </a:r>
            <a:r>
              <a:rPr lang="de-DE" sz="1600" b="1" spc="-1" dirty="0" err="1">
                <a:latin typeface="Lucida Sans Unicode"/>
              </a:rPr>
              <a:t>index</a:t>
            </a:r>
            <a:r>
              <a:rPr lang="de-DE" sz="1600" b="1" spc="-1" dirty="0">
                <a:latin typeface="Lucida Sans Unicode"/>
              </a:rPr>
              <a:t> und/oder follow gekennzeichnet ist wird Sie von der Suchmaschine bewertet bzw. Indexiert.</a:t>
            </a:r>
            <a:endParaRPr lang="de-DE" sz="1600" b="1" strike="noStrike" spc="-1" dirty="0">
              <a:latin typeface="Lucida Sans Unicode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FAE86E2-BD1E-4824-8D0F-4621A59528B5}" type="slidenum">
              <a:rPr lang="de-DE" sz="1000" b="0" strike="noStrike" spc="-1">
                <a:solidFill>
                  <a:srgbClr val="000000"/>
                </a:solidFill>
                <a:latin typeface="Lucida Sans Unicode"/>
              </a:rPr>
              <a:t>5</a:t>
            </a:fld>
            <a:endParaRPr lang="de-AT" sz="1000" b="0" strike="noStrike" spc="-1">
              <a:latin typeface="Times New Roman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23A17CE-4A95-4079-BACC-231658812C85}"/>
              </a:ext>
            </a:extLst>
          </p:cNvPr>
          <p:cNvSpPr txBox="1"/>
          <p:nvPr/>
        </p:nvSpPr>
        <p:spPr>
          <a:xfrm flipV="1">
            <a:off x="3200400" y="3540796"/>
            <a:ext cx="2743200" cy="3637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115640" y="692640"/>
            <a:ext cx="3240000" cy="16560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2800" b="0" strike="noStrike" spc="-1">
                <a:solidFill>
                  <a:srgbClr val="FFFFFF"/>
                </a:solidFill>
                <a:latin typeface="Lucida Sans Unicode"/>
              </a:rPr>
              <a:t>Onpage-Optimierung</a:t>
            </a:r>
            <a:endParaRPr lang="de-AT" sz="28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860000" y="692640"/>
            <a:ext cx="3168000" cy="16560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2800" b="0" strike="noStrike" spc="-1">
                <a:solidFill>
                  <a:srgbClr val="FFFFFF"/>
                </a:solidFill>
                <a:latin typeface="Lucida Sans Unicode"/>
              </a:rPr>
              <a:t>Offpage-Optimierung</a:t>
            </a:r>
            <a:endParaRPr lang="de-AT" sz="28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2627640" y="2349000"/>
            <a:ext cx="1223640" cy="107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4"/>
          <p:cNvSpPr/>
          <p:nvPr/>
        </p:nvSpPr>
        <p:spPr>
          <a:xfrm flipH="1">
            <a:off x="5435280" y="2349000"/>
            <a:ext cx="1007640" cy="107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5"/>
          <p:cNvSpPr/>
          <p:nvPr/>
        </p:nvSpPr>
        <p:spPr>
          <a:xfrm>
            <a:off x="1835640" y="3429000"/>
            <a:ext cx="5544360" cy="151164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2800" b="0" strike="noStrike" spc="-1">
                <a:solidFill>
                  <a:srgbClr val="FFFFFF"/>
                </a:solidFill>
                <a:latin typeface="Lucida Sans Unicode"/>
              </a:rPr>
              <a:t>Suchmaschinenoptimierung</a:t>
            </a:r>
            <a:endParaRPr lang="de-AT" sz="2800" b="0" strike="noStrike" spc="-1">
              <a:latin typeface="Arial"/>
            </a:endParaRPr>
          </a:p>
        </p:txBody>
      </p:sp>
      <p:sp>
        <p:nvSpPr>
          <p:cNvPr id="122" name="TextShape 6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B1FC07D-9A31-4246-8E24-DB6D91E1E377}" type="slidenum">
              <a:rPr lang="de-DE" sz="1000" b="0" strike="noStrike" spc="-1">
                <a:solidFill>
                  <a:srgbClr val="000000"/>
                </a:solidFill>
                <a:latin typeface="Lucida Sans Unicode"/>
              </a:rPr>
              <a:t>6</a:t>
            </a:fld>
            <a:endParaRPr lang="de-AT" sz="1000" b="0" strike="noStrike" spc="-1">
              <a:latin typeface="Times New Roman"/>
            </a:endParaRPr>
          </a:p>
        </p:txBody>
      </p:sp>
      <p:sp>
        <p:nvSpPr>
          <p:cNvPr id="123" name="CustomShape 7"/>
          <p:cNvSpPr/>
          <p:nvPr/>
        </p:nvSpPr>
        <p:spPr>
          <a:xfrm>
            <a:off x="1331640" y="5373360"/>
            <a:ext cx="6480360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de-DE" sz="1200" b="0" strike="noStrike" spc="-1" dirty="0">
              <a:latin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1481400"/>
            <a:ext cx="8218800" cy="4899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de-DE" sz="2700" b="0" strike="noStrike" spc="-1">
                <a:solidFill>
                  <a:srgbClr val="000000"/>
                </a:solidFill>
                <a:latin typeface="Lucida Sans Unicode"/>
              </a:rPr>
              <a:t>alles zur Verbesserung des </a:t>
            </a:r>
            <a:r>
              <a:rPr lang="de-DE" sz="2700" b="1" strike="noStrike" spc="-1">
                <a:solidFill>
                  <a:srgbClr val="000000"/>
                </a:solidFill>
                <a:latin typeface="Lucida Sans Unicode"/>
              </a:rPr>
              <a:t>technischen und inhaltlichen Aufbaus </a:t>
            </a:r>
            <a:r>
              <a:rPr lang="de-DE" sz="2700" b="0" strike="noStrike" spc="-1">
                <a:solidFill>
                  <a:srgbClr val="000000"/>
                </a:solidFill>
                <a:latin typeface="Lucida Sans Unicode"/>
              </a:rPr>
              <a:t>sowie der </a:t>
            </a:r>
            <a:r>
              <a:rPr lang="de-DE" sz="2700" b="1" strike="noStrike" spc="-1">
                <a:solidFill>
                  <a:srgbClr val="000000"/>
                </a:solidFill>
                <a:latin typeface="Lucida Sans Unicode"/>
              </a:rPr>
              <a:t>Benutzerfreundlichkeit</a:t>
            </a:r>
            <a:r>
              <a:rPr lang="de-DE" sz="2700" b="0" strike="noStrike" spc="-1">
                <a:solidFill>
                  <a:srgbClr val="000000"/>
                </a:solidFill>
                <a:latin typeface="Lucida Sans Unicode"/>
              </a:rPr>
              <a:t> einer Website 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0" algn="l"/>
              </a:tabLst>
            </a:pPr>
            <a:r>
              <a:rPr lang="de-DE" sz="2700" b="1" strike="noStrike" spc="-1">
                <a:solidFill>
                  <a:srgbClr val="000000"/>
                </a:solidFill>
                <a:latin typeface="Lucida Sans Unicode"/>
              </a:rPr>
              <a:t>Onpage-Optimierungs-Maßnahmen</a:t>
            </a:r>
            <a:r>
              <a:rPr lang="de-DE" sz="2700" b="0" strike="noStrike" spc="-1">
                <a:solidFill>
                  <a:srgbClr val="000000"/>
                </a:solidFill>
                <a:latin typeface="Lucida Sans Unicode"/>
              </a:rPr>
              <a:t> sind z.B. Optimierung des Webseiten-Contents, des Title-Tag, der Meta-Description, des Alt-Tag, der Überschriften und der internen Verlinkung</a:t>
            </a:r>
          </a:p>
        </p:txBody>
      </p:sp>
      <p:sp>
        <p:nvSpPr>
          <p:cNvPr id="12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100" b="1" strike="noStrike" spc="-1">
                <a:solidFill>
                  <a:srgbClr val="464646"/>
                </a:solidFill>
                <a:latin typeface="Lucida Sans Unicode"/>
              </a:rPr>
              <a:t>Onpage-Optimierung</a:t>
            </a:r>
            <a:endParaRPr lang="de-DE" sz="41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732D21F-7288-41F8-84CD-F3115B72B66C}" type="slidenum">
              <a:rPr lang="de-DE" sz="1000" b="0" strike="noStrike" spc="-1">
                <a:solidFill>
                  <a:srgbClr val="000000"/>
                </a:solidFill>
                <a:latin typeface="Lucida Sans Unicode"/>
              </a:rPr>
              <a:t>7</a:t>
            </a:fld>
            <a:endParaRPr lang="de-A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39640" y="14846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91000"/>
          </a:bodyPr>
          <a:lstStyle/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de-DE" sz="2700" b="1" strike="noStrike" spc="-1">
                <a:solidFill>
                  <a:srgbClr val="000000"/>
                </a:solidFill>
                <a:latin typeface="Lucida Sans Unicode"/>
              </a:rPr>
              <a:t>= Inhalt einer Webseite</a:t>
            </a:r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0" algn="l"/>
              </a:tabLst>
            </a:pPr>
            <a:r>
              <a:rPr lang="de-DE" sz="2700" b="0" strike="noStrike" spc="-1">
                <a:solidFill>
                  <a:srgbClr val="000000"/>
                </a:solidFill>
                <a:latin typeface="Lucida Sans Unicode"/>
              </a:rPr>
              <a:t>für die Platzierung der Websites in den Suchergebnissen von großer Bedeutung 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0" algn="l"/>
              </a:tabLst>
            </a:pPr>
            <a:r>
              <a:rPr lang="de-DE" sz="2700" b="0" strike="noStrike" spc="-1">
                <a:solidFill>
                  <a:srgbClr val="000000"/>
                </a:solidFill>
                <a:latin typeface="Lucida Sans Unicode"/>
              </a:rPr>
              <a:t>Suchmaschinen möchten Nutzern stets hochwertige Informationen zur Verfügung stellen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0" algn="l"/>
              </a:tabLst>
            </a:pPr>
            <a:r>
              <a:rPr lang="de-DE" sz="2700" b="0" strike="noStrike" spc="-1">
                <a:solidFill>
                  <a:srgbClr val="000000"/>
                </a:solidFill>
                <a:latin typeface="Lucida Sans Unicode"/>
              </a:rPr>
              <a:t>Guter Content regt Nutzer zum Verweilen auf einer Website ein</a:t>
            </a:r>
          </a:p>
        </p:txBody>
      </p:sp>
      <p:sp>
        <p:nvSpPr>
          <p:cNvPr id="12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 fontScale="80000"/>
          </a:bodyPr>
          <a:lstStyle/>
          <a:p>
            <a:pPr>
              <a:lnSpc>
                <a:spcPct val="100000"/>
              </a:lnSpc>
            </a:pPr>
            <a:r>
              <a:rPr lang="de-DE" sz="4100" b="1" strike="noStrike" spc="-1">
                <a:solidFill>
                  <a:srgbClr val="464646"/>
                </a:solidFill>
                <a:latin typeface="Lucida Sans Unicode"/>
              </a:rPr>
              <a:t>Webseiten-Content – Defintion und Bedeutung</a:t>
            </a:r>
            <a:endParaRPr lang="de-DE" sz="41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65B7B3-D865-4E97-8862-B1E20A8DA057}" type="slidenum">
              <a:rPr lang="de-DE" sz="1000" b="0" strike="noStrike" spc="-1">
                <a:solidFill>
                  <a:srgbClr val="000000"/>
                </a:solidFill>
                <a:latin typeface="Lucida Sans Unicode"/>
              </a:rPr>
              <a:t>8</a:t>
            </a:fld>
            <a:endParaRPr lang="de-A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23640" y="14126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rmAutofit fontScale="92500"/>
          </a:bodyPr>
          <a:lstStyle/>
          <a:p>
            <a:pPr marL="365760" indent="-25527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de-DE" sz="2700" b="0" strike="noStrike" spc="-1" dirty="0">
                <a:solidFill>
                  <a:srgbClr val="000000"/>
                </a:solidFill>
                <a:latin typeface="Lucida Sans Unicode"/>
              </a:rPr>
              <a:t>Generierung </a:t>
            </a:r>
            <a:r>
              <a:rPr lang="de-DE" sz="2700" b="1" strike="noStrike" spc="-1" dirty="0">
                <a:solidFill>
                  <a:srgbClr val="000000"/>
                </a:solidFill>
                <a:latin typeface="Lucida Sans Unicode"/>
              </a:rPr>
              <a:t>hochwertiger Texte</a:t>
            </a:r>
            <a:endParaRPr lang="de-DE" sz="2700" b="0" strike="noStrike" spc="-1" dirty="0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700" b="0" strike="noStrike" spc="-1">
              <a:solidFill>
                <a:srgbClr val="000000"/>
              </a:solidFill>
              <a:latin typeface="Lucida Sans Unicode"/>
            </a:endParaRPr>
          </a:p>
          <a:p>
            <a:pPr marL="11049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de-DE" sz="2700" b="0" strike="noStrike" spc="-1" dirty="0">
                <a:solidFill>
                  <a:srgbClr val="000000"/>
                </a:solidFill>
                <a:latin typeface="Lucida Sans Unicode"/>
              </a:rPr>
              <a:t>Dazu zählt:</a:t>
            </a:r>
            <a:r>
              <a:rPr lang="de-DE" sz="2700" spc="-1" dirty="0">
                <a:solidFill>
                  <a:srgbClr val="000000"/>
                </a:solidFill>
                <a:latin typeface="Lucida Sans Unicode"/>
              </a:rPr>
              <a:t> </a:t>
            </a:r>
          </a:p>
          <a:p>
            <a:pPr marL="11049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de-DE" sz="2700" b="0" strike="noStrike" spc="-1" dirty="0">
                <a:solidFill>
                  <a:srgbClr val="000000"/>
                </a:solidFill>
                <a:latin typeface="Lucida Sans Unicode"/>
              </a:rPr>
              <a:t>Textlänge (250–600 Wörter empfohlen)</a:t>
            </a:r>
          </a:p>
          <a:p>
            <a:pPr marL="365760" indent="-25527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"/>
            </a:pPr>
            <a:r>
              <a:rPr lang="de-DE" sz="2700" b="0" strike="noStrike" spc="-1" dirty="0">
                <a:solidFill>
                  <a:srgbClr val="000000"/>
                </a:solidFill>
                <a:latin typeface="Lucida Sans Unicode"/>
              </a:rPr>
              <a:t>Logischer Aufbau der Texte</a:t>
            </a:r>
          </a:p>
          <a:p>
            <a:pPr marL="365760" indent="-25527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"/>
            </a:pPr>
            <a:r>
              <a:rPr lang="de-DE" sz="2700" b="0" strike="noStrike" spc="-1" dirty="0">
                <a:solidFill>
                  <a:srgbClr val="000000"/>
                </a:solidFill>
                <a:latin typeface="Lucida Sans Unicode"/>
              </a:rPr>
              <a:t>Relevanz zum jeweiligen Kontext</a:t>
            </a:r>
          </a:p>
          <a:p>
            <a:pPr marL="365760" indent="-255270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"/>
            </a:pPr>
            <a:r>
              <a:rPr lang="de-DE" sz="2700" b="0" strike="noStrike" spc="-1" dirty="0">
                <a:solidFill>
                  <a:srgbClr val="000000"/>
                </a:solidFill>
                <a:latin typeface="Lucida Sans Unicode"/>
              </a:rPr>
              <a:t>Rechtschreibung und Grammatik</a:t>
            </a:r>
            <a:r>
              <a:rPr lang="de-DE" sz="2700" spc="-1" dirty="0">
                <a:solidFill>
                  <a:srgbClr val="000000"/>
                </a:solidFill>
                <a:latin typeface="Lucida Sans Unicode"/>
              </a:rPr>
              <a:t> </a:t>
            </a:r>
            <a:endParaRPr lang="de-DE" sz="2700" b="0" strike="noStrike" spc="-1" dirty="0">
              <a:solidFill>
                <a:srgbClr val="000000"/>
              </a:solidFill>
              <a:latin typeface="Lucida Sans Unicode"/>
            </a:endParaRPr>
          </a:p>
          <a:p>
            <a:pPr marL="365760" indent="-25527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"/>
            </a:pPr>
            <a:r>
              <a:rPr lang="de-DE" sz="2700" b="0" strike="noStrike" spc="-1" dirty="0">
                <a:solidFill>
                  <a:srgbClr val="000000"/>
                </a:solidFill>
                <a:latin typeface="Lucida Sans Unicode"/>
              </a:rPr>
              <a:t>Strukturierung von Texten</a:t>
            </a:r>
          </a:p>
          <a:p>
            <a:pPr marL="365760" indent="-25527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"/>
            </a:pPr>
            <a:r>
              <a:rPr lang="de-DE" sz="2700" b="0" strike="noStrike" spc="-1" dirty="0">
                <a:solidFill>
                  <a:srgbClr val="000000"/>
                </a:solidFill>
                <a:latin typeface="Lucida Sans Unicode"/>
              </a:rPr>
              <a:t>Wahl wichtiger bzw. eines wichtigen Keywords</a:t>
            </a:r>
          </a:p>
          <a:p>
            <a:pPr marL="365760" indent="-255270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"/>
            </a:pPr>
            <a:r>
              <a:rPr lang="de-DE" sz="2700" spc="-1" dirty="0" err="1">
                <a:solidFill>
                  <a:srgbClr val="000000"/>
                </a:solidFill>
                <a:latin typeface="Lucida Sans Unicode"/>
              </a:rPr>
              <a:t>Keyworddichte</a:t>
            </a:r>
            <a:r>
              <a:rPr lang="de-DE" sz="2700" spc="-1" dirty="0">
                <a:solidFill>
                  <a:srgbClr val="000000"/>
                </a:solidFill>
                <a:latin typeface="Lucida Sans Unicode"/>
              </a:rPr>
              <a:t> im Text bei </a:t>
            </a:r>
            <a:r>
              <a:rPr lang="de-DE" sz="2700" spc="-1" dirty="0" err="1">
                <a:solidFill>
                  <a:srgbClr val="000000"/>
                </a:solidFill>
                <a:latin typeface="Lucida Sans Unicode"/>
              </a:rPr>
              <a:t>ca</a:t>
            </a:r>
            <a:r>
              <a:rPr lang="de-DE" sz="2700" spc="-1" dirty="0">
                <a:solidFill>
                  <a:srgbClr val="000000"/>
                </a:solidFill>
                <a:latin typeface="Lucida Sans Unicode"/>
              </a:rPr>
              <a:t> 4%</a:t>
            </a:r>
          </a:p>
        </p:txBody>
      </p:sp>
      <p:sp>
        <p:nvSpPr>
          <p:cNvPr id="13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100" b="1" strike="noStrike" spc="-1">
                <a:solidFill>
                  <a:srgbClr val="464646"/>
                </a:solidFill>
                <a:latin typeface="Lucida Sans Unicode"/>
              </a:rPr>
              <a:t>Webseiten-Content</a:t>
            </a:r>
            <a:endParaRPr lang="de-DE" sz="41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A9333D0-4832-4973-95EC-016CA59568AB}" type="slidenum">
              <a:rPr lang="de-DE" sz="1000" b="0" strike="noStrike" spc="-1">
                <a:solidFill>
                  <a:srgbClr val="000000"/>
                </a:solidFill>
                <a:latin typeface="Lucida Sans Unicode"/>
              </a:rPr>
              <a:t>9</a:t>
            </a:fld>
            <a:endParaRPr lang="de-A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1FAD361A89C5C4E9FE30F1B216D738B" ma:contentTypeVersion="2" ma:contentTypeDescription="Ein neues Dokument erstellen." ma:contentTypeScope="" ma:versionID="14cc26eba699f5854af62962214a6199">
  <xsd:schema xmlns:xsd="http://www.w3.org/2001/XMLSchema" xmlns:xs="http://www.w3.org/2001/XMLSchema" xmlns:p="http://schemas.microsoft.com/office/2006/metadata/properties" xmlns:ns2="a3507fe3-77b6-478f-a469-c38e1fce9b01" targetNamespace="http://schemas.microsoft.com/office/2006/metadata/properties" ma:root="true" ma:fieldsID="0e90cda51f423c8761bf24f9c422329b" ns2:_="">
    <xsd:import namespace="a3507fe3-77b6-478f-a469-c38e1fce9b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507fe3-77b6-478f-a469-c38e1fce9b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3F21DB-956D-4B70-89E8-7E2077383F3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D47F94E-324B-4259-9D7C-1E76B15D02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2602B2-3518-472C-8812-426A87569C97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417</Words>
  <Application>Microsoft Office PowerPoint</Application>
  <PresentationFormat>Bildschirmpräsentation (4:3)</PresentationFormat>
  <Paragraphs>114</Paragraphs>
  <Slides>17</Slides>
  <Notes>12</Notes>
  <HiddenSlides>0</HiddenSlide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19" baseType="lpstr"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Suchmaschinenoptimierung</dc:title>
  <dc:subject/>
  <dc:creator>Charlotte</dc:creator>
  <dc:description/>
  <cp:lastModifiedBy>Charlotte</cp:lastModifiedBy>
  <cp:revision>131</cp:revision>
  <dcterms:created xsi:type="dcterms:W3CDTF">2018-01-03T12:41:43Z</dcterms:created>
  <dcterms:modified xsi:type="dcterms:W3CDTF">2022-03-21T08:35:25Z</dcterms:modified>
  <dc:language>de-AT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  <property fmtid="{D5CDD505-2E9C-101B-9397-08002B2CF9AE}" pid="12" name="ContentTypeId">
    <vt:lpwstr>0x01010001FAD361A89C5C4E9FE30F1B216D738B</vt:lpwstr>
  </property>
</Properties>
</file>