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bt0pYCf3ukACcbSYHotjeXHB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Innovationsträger apple mit notebooks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Aber hechlerisch wegen ihrem Handymarkt</a:t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Grob Überblick nicht besonders wichtig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Falls es sich jemand herunterladen will wird ja aber auch noch ein Handout geben 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3"/>
              </a:buClr>
              <a:buSzPts val="1200"/>
              <a:buFont typeface="Arial"/>
              <a:buNone/>
            </a:pPr>
            <a:r>
              <a:rPr b="0" i="0" lang="de-AT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Universal Serial Bus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3"/>
              </a:buClr>
              <a:buSzPts val="1200"/>
              <a:buFont typeface="Arial"/>
              <a:buNone/>
            </a:pPr>
            <a:r>
              <a:rPr b="0" i="0" lang="de-AT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</a:t>
            </a:r>
            <a:endParaRPr b="0" i="0">
              <a:solidFill>
                <a:srgbClr val="E8E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International Electrotecnical Comission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Dauert bis zu 3 Jahre bis Manufactorer auch darauf umsteigen und dann auch nur im High end Bereich</a:t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Peripherie Geräte unterstützen es oft nicht und man kommt </a:t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.wikipedia.org/wiki/Apple" TargetMode="External"/><Relationship Id="rId4" Type="http://schemas.openxmlformats.org/officeDocument/2006/relationships/hyperlink" Target="https://de.wikipedia.org/wiki/USB-C#cite_note-9" TargetMode="External"/><Relationship Id="rId5" Type="http://schemas.openxmlformats.org/officeDocument/2006/relationships/hyperlink" Target="https://de.wikipedia.org/wiki/USB-C#cite_note-10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cwelt.de/a/usb-typ-c-ratgeber,3291167" TargetMode="External"/><Relationship Id="rId4" Type="http://schemas.openxmlformats.org/officeDocument/2006/relationships/hyperlink" Target="https://www.bluewin.ch/de/digital/tipps/das-muessen-sie-zum-neuen-standard-usb-c-wissen-121450.html" TargetMode="External"/><Relationship Id="rId11" Type="http://schemas.openxmlformats.org/officeDocument/2006/relationships/hyperlink" Target="https://docs.rs-online.com/9660/0900766b816e0fec.pdf" TargetMode="External"/><Relationship Id="rId10" Type="http://schemas.openxmlformats.org/officeDocument/2006/relationships/hyperlink" Target="https://www.zeit.de/gesellschaft/2021-09/ladekabel-elektrogeraete-eu-kommission-usb-c-elektroschrott" TargetMode="External"/><Relationship Id="rId12" Type="http://schemas.openxmlformats.org/officeDocument/2006/relationships/hyperlink" Target="https://de.wikipedia.org/wiki/USB_Implementers_Forum" TargetMode="External"/><Relationship Id="rId9" Type="http://schemas.openxmlformats.org/officeDocument/2006/relationships/hyperlink" Target="https://orf.at/stories/3229632/" TargetMode="External"/><Relationship Id="rId5" Type="http://schemas.openxmlformats.org/officeDocument/2006/relationships/hyperlink" Target="https://www.youtube.com/watch?v=LqFtyWFGqnQ" TargetMode="External"/><Relationship Id="rId6" Type="http://schemas.openxmlformats.org/officeDocument/2006/relationships/hyperlink" Target="https://www.notebookcheck.com/Intel-verraet-neue-Details-zu-Thunderbolt-4-das-sind-die-Unterschiede-zu-USB-4-und-Thunderbolt-3.480526.0.html" TargetMode="External"/><Relationship Id="rId7" Type="http://schemas.openxmlformats.org/officeDocument/2006/relationships/hyperlink" Target="https://www.usb.org/" TargetMode="External"/><Relationship Id="rId8" Type="http://schemas.openxmlformats.org/officeDocument/2006/relationships/hyperlink" Target="https://orf.at/stories/322963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26.png"/><Relationship Id="rId10" Type="http://schemas.openxmlformats.org/officeDocument/2006/relationships/image" Target="../media/image7.jpg"/><Relationship Id="rId9" Type="http://schemas.openxmlformats.org/officeDocument/2006/relationships/image" Target="../media/image6.jpg"/><Relationship Id="rId5" Type="http://schemas.openxmlformats.org/officeDocument/2006/relationships/image" Target="../media/image1.jpg"/><Relationship Id="rId6" Type="http://schemas.openxmlformats.org/officeDocument/2006/relationships/image" Target="../media/image24.jpg"/><Relationship Id="rId7" Type="http://schemas.openxmlformats.org/officeDocument/2006/relationships/image" Target="../media/image11.jpg"/><Relationship Id="rId8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jpg"/><Relationship Id="rId5" Type="http://schemas.openxmlformats.org/officeDocument/2006/relationships/image" Target="../media/image16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sb.org/document-library/usb4tm-specification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-1760849" y="1677971"/>
            <a:ext cx="9356366" cy="25293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Calibri"/>
              <a:buNone/>
            </a:pPr>
            <a:r>
              <a:rPr b="1" lang="de-AT" sz="12500"/>
              <a:t>USB-C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6405562"/>
            <a:ext cx="287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Ranzmaier Andreas </a:t>
            </a:r>
            <a:endParaRPr/>
          </a:p>
        </p:txBody>
      </p:sp>
      <p:pic>
        <p:nvPicPr>
          <p:cNvPr descr="A picture containing connector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342900" y="471805"/>
            <a:ext cx="44272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Zeitaktuelles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251460" y="2237668"/>
            <a:ext cx="9442622" cy="446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de-AT">
                <a:latin typeface="Arial"/>
                <a:ea typeface="Arial"/>
                <a:cs typeface="Arial"/>
                <a:sym typeface="Arial"/>
              </a:rPr>
              <a:t>[2]“Am 23. September 2021 stellte die EU-Kommission einen Gesetzesentwurf vor, der USB-C als Ladebuchse für Smartphones, Tablets, Kameras und andere kleine Geräte fordert.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de-AT">
                <a:latin typeface="Arial"/>
                <a:ea typeface="Arial"/>
                <a:cs typeface="Arial"/>
                <a:sym typeface="Arial"/>
              </a:rPr>
              <a:t>Widerstand gegen eine Standardisierung kommt von </a:t>
            </a:r>
            <a:r>
              <a:rPr b="0" i="0" lang="de-AT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Apple</a:t>
            </a:r>
            <a:r>
              <a:rPr b="0" i="0" lang="de-AT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baseline="30000" i="0" lang="de-AT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[9]</a:t>
            </a:r>
            <a:r>
              <a:rPr b="0" i="0" lang="de-AT">
                <a:latin typeface="Arial"/>
                <a:ea typeface="Arial"/>
                <a:cs typeface="Arial"/>
                <a:sym typeface="Arial"/>
              </a:rPr>
              <a:t> Die Regelung soll frühestens 2024 in Kraft treten.</a:t>
            </a:r>
            <a:r>
              <a:rPr b="0" baseline="30000" i="0" lang="de-AT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[10]</a:t>
            </a:r>
            <a:endParaRPr/>
          </a:p>
        </p:txBody>
      </p:sp>
      <p:pic>
        <p:nvPicPr>
          <p:cNvPr descr="EU emblem &amp; graphic design - EU-Regionalpolitik - Europäische Kommission" id="181" name="Google Shape;1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2659" y="-31772"/>
            <a:ext cx="3229341" cy="2148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 Requires USB-C on All Devices &amp;amp; P*sses Off Apple - TLDR News - YouTube" id="182" name="Google Shape;18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8074" y="4740792"/>
            <a:ext cx="3763926" cy="2117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8011514" y="6488668"/>
            <a:ext cx="833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838200" y="365125"/>
            <a:ext cx="36423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Endnutzer </a:t>
            </a:r>
            <a:br>
              <a:rPr b="1" lang="de-AT"/>
            </a:br>
            <a:r>
              <a:rPr b="1" lang="de-AT"/>
              <a:t>Möglichkeiten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838200" y="2506662"/>
            <a:ext cx="47472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Ein einziges USB-C auf USB-C Kabel für alles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Egal was man mit was verbinden will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Dünnere Geräte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Wird aber noch </a:t>
            </a:r>
            <a:r>
              <a:rPr lang="de-AT"/>
              <a:t>etliche</a:t>
            </a:r>
            <a:r>
              <a:rPr lang="de-AT"/>
              <a:t> Jahre dauern</a:t>
            </a:r>
            <a:endParaRPr/>
          </a:p>
        </p:txBody>
      </p:sp>
      <p:pic>
        <p:nvPicPr>
          <p:cNvPr descr="A close-up of a cell phone&#10;&#10;Description automatically generated with medium confidence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558" y="3568436"/>
            <a:ext cx="5425442" cy="3289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jack&#10;&#10;Description automatically generated"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3950" y="248312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838200" y="799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Quellen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111211" y="1080269"/>
            <a:ext cx="12248429" cy="5452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[1]USB-C einfacher, schneller stärker: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>
                <a:latin typeface="Arial"/>
                <a:ea typeface="Arial"/>
                <a:cs typeface="Arial"/>
                <a:sym typeface="Arial"/>
              </a:rPr>
              <a:t> Artikel, PC-Welt, Michael Schmelzle, 03.05.2021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https://www.pcwelt.de/a/usb-typ-c-ratgeber,3291167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[2]Das müssen sie zum neuen Standard USB-C wissen:</a:t>
            </a:r>
            <a:r>
              <a:rPr lang="de-AT" sz="24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>
                <a:latin typeface="Arial"/>
                <a:ea typeface="Arial"/>
                <a:cs typeface="Arial"/>
                <a:sym typeface="Arial"/>
              </a:rPr>
              <a:t>Artikel, blue-News, dj, 20.07.2018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https://www.bluewin.ch/de/digital/tipps/das-muessen-sie-zum-neuen-standard-usb-c-wissen-121450.html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EU Requires USB-C on All Devices &amp; P*sses Off Apple - TLDR News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>
                <a:latin typeface="Arial"/>
                <a:ea typeface="Arial"/>
                <a:cs typeface="Arial"/>
                <a:sym typeface="Arial"/>
              </a:rPr>
              <a:t>Youtube Video, TLDR News EU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https://www.youtube.com/watch?v=LqFtyWFGqnQ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Das kann Thunderbolt 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>
                <a:latin typeface="Arial"/>
                <a:ea typeface="Arial"/>
                <a:cs typeface="Arial"/>
                <a:sym typeface="Arial"/>
              </a:rPr>
              <a:t>Artikel Notebook, Check, 08.07.2020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https://www.notebookcheck.com/Intel-verraet-neue-Details-zu-Thunderbolt-4-das-sind-die-Unterschiede-zu-USB-4-und-Thunderbolt-3.480526.0.html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[6] Bild aus dem USB IF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https://www.usb.org/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>
                <a:latin typeface="Arial"/>
                <a:ea typeface="Arial"/>
                <a:cs typeface="Arial"/>
                <a:sym typeface="Arial"/>
              </a:rPr>
              <a:t>[9]Einheitliche Ladebuchsen: EU-Vorschlag bringt Ende für Steckerchaos</a:t>
            </a:r>
            <a:endParaRPr b="0" i="0" sz="1600" u="sng">
              <a:solidFill>
                <a:srgbClr val="D3CF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>
                <a:latin typeface="Arial"/>
                <a:ea typeface="Arial"/>
                <a:cs typeface="Arial"/>
                <a:sym typeface="Arial"/>
              </a:rPr>
              <a:t>orf.at, 23. September 2021, abgerufen 23. September 2021</a:t>
            </a:r>
            <a:r>
              <a:rPr b="0" i="0" lang="de-AT" sz="20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de-AT" sz="2000" u="sng" strike="noStrike">
                <a:solidFill>
                  <a:srgbClr val="679FD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https://orf.at/stories/3229632/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200" u="sng">
                <a:latin typeface="Arial"/>
                <a:ea typeface="Arial"/>
                <a:cs typeface="Arial"/>
                <a:sym typeface="Arial"/>
              </a:rPr>
              <a:t>[10]Elektrogeräte: EU-Kommission plant einheitliche Ladekabel für Smartphones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de-AT" sz="2000">
                <a:latin typeface="Arial"/>
                <a:ea typeface="Arial"/>
                <a:cs typeface="Arial"/>
                <a:sym typeface="Arial"/>
              </a:rPr>
              <a:t>Zeit.de 23.09.2021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de-AT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https://www.zeit.de/gesellschaft/2021-09/ladekabel-elektrogeraete-eu-kommission-usb-c-elektroschrott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de-AT" sz="2400" u="sng">
                <a:latin typeface="Arial"/>
                <a:ea typeface="Arial"/>
                <a:cs typeface="Arial"/>
                <a:sym typeface="Arial"/>
              </a:rPr>
              <a:t>[5</a:t>
            </a:r>
            <a:r>
              <a:rPr lang="de-AT" sz="2200" u="sng">
                <a:latin typeface="Arial"/>
                <a:ea typeface="Arial"/>
                <a:cs typeface="Arial"/>
                <a:sym typeface="Arial"/>
              </a:rPr>
              <a:t>] USB-C auf Gigabit Netzwerkadapter mitStromversorgung</a:t>
            </a:r>
            <a:endParaRPr sz="2200" u="sng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 u="sng">
                <a:solidFill>
                  <a:schemeClr val="hlink"/>
                </a:solidFill>
                <a:hlinkClick r:id="rId11"/>
              </a:rPr>
              <a:t>https://docs.rs-online.com/9660/0900766b816e0fec.pdf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400" u="sng"/>
              <a:t>[7]USB-IF Wikipedia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 sz="2000" u="sng">
                <a:solidFill>
                  <a:schemeClr val="hlink"/>
                </a:solidFill>
                <a:hlinkClick r:id="rId12"/>
              </a:rPr>
              <a:t>https://de.wikipedia.org/wiki/USB_Implementers_Forum</a:t>
            </a:r>
            <a:endParaRPr sz="2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de-AT" sz="4800"/>
              <a:t>Index</a:t>
            </a:r>
            <a:endParaRPr b="1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913731"/>
            <a:ext cx="9817100" cy="468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Nutzung und Konkurrenz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Was genau ist USB-C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USB-IF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Vorläufer und Geschichte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Protokolle und Technische Möglichkeiten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Zukunft / Neuer Standard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Vorteile / Nachteile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Zeitaktuelles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Nutzer Möglichkeiten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AT"/>
              <a:t>Quellen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23108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Nutzung</a:t>
            </a:r>
            <a:br>
              <a:rPr lang="de-AT"/>
            </a:br>
            <a:endParaRPr/>
          </a:p>
        </p:txBody>
      </p:sp>
      <p:pic>
        <p:nvPicPr>
          <p:cNvPr descr="Top 8 Best Android Phones With USB Type-C Port 2019"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8601"/>
            <a:ext cx="3756581" cy="1975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e Besten Laptops Mit USB-C Aufladen | AllInfo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6289" y="1372837"/>
            <a:ext cx="3539550" cy="1990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ning Connector: Nachfolger des Dock Connectors - COMPUTER BILD"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6581" y="3970575"/>
            <a:ext cx="3370330" cy="2524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um einen USB-C-Bildschirm wählen? | Coolblue - Kostenlose Lieferung &amp;amp;  Rückgabe"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8420" y="1370730"/>
            <a:ext cx="3539550" cy="199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500742" y="4569812"/>
            <a:ext cx="34274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de-AT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„Konkurenz“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8037707" y="3855563"/>
            <a:ext cx="3370331" cy="2911532"/>
            <a:chOff x="7858597" y="1483008"/>
            <a:chExt cx="4350543" cy="5073608"/>
          </a:xfrm>
        </p:grpSpPr>
        <p:pic>
          <p:nvPicPr>
            <p:cNvPr descr="Was ist DisplayPort? | Dell Österreich" id="109" name="Google Shape;10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58597" y="1483008"/>
              <a:ext cx="4350543" cy="1493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J45 - Alles über" id="110" name="Google Shape;110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61290" y="3031721"/>
              <a:ext cx="1847850" cy="18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Y Typ C Thunderbolt 3 zu PCI Express PCI E SSD Nvme NGFF M key  Konvertieren Karte Kabel|Computer Cables &amp; Connectors| - AliExpress" id="111" name="Google Shape;111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04723" y="3165071"/>
              <a:ext cx="1714500" cy="171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-up of a screwdriver&#10;&#10;Description automatically generated with medium confidence" id="112" name="Google Shape;112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89053" y="4797236"/>
              <a:ext cx="2345840" cy="17593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Was ist USB-C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734506" y="2871787"/>
            <a:ext cx="10515600" cy="398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Eigentlich nur die </a:t>
            </a:r>
            <a:r>
              <a:rPr b="1" lang="de-AT"/>
              <a:t>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Beidseitig einsteckbar und Richtungsunabhängig (Vollduplex)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USB-C sagt noch nicht über das Übertragungsprotokoll aus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 sz="2800"/>
              <a:t>Siehe nächste Folie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/>
              <a:t>vom USB Implementers Forum veröffentlichter Standard (2014)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/>
              <a:t>In den IEC aufgenommen (2016)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093" y="111125"/>
            <a:ext cx="6603607" cy="2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586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u="sng"/>
              <a:t>USB</a:t>
            </a:r>
            <a:r>
              <a:rPr lang="de-AT"/>
              <a:t> </a:t>
            </a:r>
            <a:r>
              <a:rPr lang="de-AT" u="sng"/>
              <a:t>I</a:t>
            </a:r>
            <a:r>
              <a:rPr lang="de-AT"/>
              <a:t>mplementers </a:t>
            </a:r>
            <a:r>
              <a:rPr lang="de-AT" u="sng"/>
              <a:t>F</a:t>
            </a:r>
            <a:r>
              <a:rPr lang="de-AT"/>
              <a:t>orum </a:t>
            </a:r>
            <a:br>
              <a:rPr lang="de-AT"/>
            </a:b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Univeral Serial Bus Implementers Forum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Kurz: USB-IF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Non Profit Organisation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Gegründet 1995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Ziel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Verwalten und Entwickeln der USB Standards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Marketing und Förderung des Standards </a:t>
            </a:r>
            <a:endParaRPr/>
          </a:p>
        </p:txBody>
      </p:sp>
      <p:pic>
        <p:nvPicPr>
          <p:cNvPr descr="Shape&#10;&#10;Description automatically generated with medium confidence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500" y="282575"/>
            <a:ext cx="3057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0492033" y="5825765"/>
            <a:ext cx="683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914400" y="20853"/>
            <a:ext cx="69441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Vorläufer und Geschichte</a:t>
            </a:r>
            <a:endParaRPr/>
          </a:p>
        </p:txBody>
      </p:sp>
      <p:pic>
        <p:nvPicPr>
          <p:cNvPr descr="Logo, company name&#10;&#10;Description automatically generated"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50" y="1346416"/>
            <a:ext cx="7124114" cy="4005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402076" y="5794118"/>
            <a:ext cx="955256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02076" y="4879571"/>
            <a:ext cx="811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7858597" y="1483008"/>
            <a:ext cx="4350543" cy="5073608"/>
            <a:chOff x="7858597" y="1483008"/>
            <a:chExt cx="4350543" cy="5073608"/>
          </a:xfrm>
        </p:grpSpPr>
        <p:pic>
          <p:nvPicPr>
            <p:cNvPr descr="Was ist DisplayPort? | Dell Österreich" id="139" name="Google Shape;13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58597" y="1483008"/>
              <a:ext cx="4350543" cy="1493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J45 - Alles über" id="140" name="Google Shape;14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61290" y="3031721"/>
              <a:ext cx="1847850" cy="18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Y Typ C Thunderbolt 3 zu PCI Express PCI E SSD Nvme NGFF M key  Konvertieren Karte Kabel|Computer Cables &amp; Connectors| - AliExpress" id="141" name="Google Shape;14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04723" y="3165071"/>
              <a:ext cx="1714500" cy="171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-up of a screwdriver&#10;&#10;Description automatically generated with medium confidence" id="142" name="Google Shape;14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89053" y="4797236"/>
              <a:ext cx="2345840" cy="17593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09848" y="301046"/>
            <a:ext cx="5359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de-AT"/>
              <a:t>Protokolle und Technische Möglichkeiten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83395" y="1762125"/>
            <a:ext cx="5506258" cy="5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USB 3.x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Bald USB 4.x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Thunderbolt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Vereinigt Power-Delivery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Usb 3.2 Übertragungsgeschwindigkeiten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*Power Options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3.5mm Klinkenstecker für 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DVI, Displayport, HDMI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Datenübertragungsrate 5 Gbit/s (USB 3.0)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as Batterie-Symbol verrät, welches Tempo die USB-C-Buchse beherrscht und ob sie USB Power Delivery unterstützt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0" y="3731902"/>
            <a:ext cx="6286500" cy="3143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ärenstarke Ladefunktion: Mit USB Typ C steigt die maximal mögliche Leistungsaufnahme auf bis zu100 Watt.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4466" y="-2775"/>
            <a:ext cx="6517534" cy="325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1211098" y="3108505"/>
            <a:ext cx="620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1318240" y="6500789"/>
            <a:ext cx="726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838200" y="342265"/>
            <a:ext cx="8102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Zukunft / Neuer Standard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41635" y="2007617"/>
            <a:ext cx="429940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„…</a:t>
            </a:r>
            <a:r>
              <a:rPr b="1" lang="de-A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 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Nachdem Intel im März 2019 die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Lizenz für Thunderbolt 3 freigabe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verabschiedete im September die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USB-IF die </a:t>
            </a:r>
            <a:r>
              <a:rPr lang="de-AT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finale USB-4-Spezifikation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sie basiert auf dem Protokoll von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Thunderbolt 3. … „ 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240" y="2334898"/>
            <a:ext cx="7985760" cy="45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5476240" y="6314440"/>
            <a:ext cx="44704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/>
          </a:p>
        </p:txBody>
      </p:sp>
      <p:pic>
        <p:nvPicPr>
          <p:cNvPr descr="Buy USB4 Cable, iVANKY USB C Cable with 40Gbps Data, 8K Video Support and  100W PD Charging Compatible with USB 4.0-2.6ft Online in Turkey. B093BHBHQL" id="162" name="Google Shape;16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2675" y="-794"/>
            <a:ext cx="2219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38200" y="365125"/>
            <a:ext cx="506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Vorteile 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6286502" y="2028825"/>
            <a:ext cx="5067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Noch nicht 100% etabliert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Hub / Adapter chaos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Usb Type A besonders im budget Bereich noch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Kabel nicht gleich Kabel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286502" y="365124"/>
            <a:ext cx="506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Nachteile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584200" y="2028825"/>
            <a:ext cx="5067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Beidseitig einsteckbar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Unterstützt enorme Anzahl an Protokollen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Kann diese Protokolle Großteiles gleichzeitig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A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und Datenaustausch in einem</a:t>
            </a:r>
            <a:endParaRPr/>
          </a:p>
        </p:txBody>
      </p:sp>
      <p:pic>
        <p:nvPicPr>
          <p:cNvPr descr="Add with solid fill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58039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/>
          <p:nvPr/>
        </p:nvSpPr>
        <p:spPr>
          <a:xfrm>
            <a:off x="11353802" y="6492876"/>
            <a:ext cx="647700" cy="889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B C zu Dual HDMI Adapter 8 in 1 USB C Docking Station Dual Monitor auf"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9108" y="4186406"/>
            <a:ext cx="2074694" cy="20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2022-02-15T09:19:23Z</dcterms:created>
  <dc:creator>a.ranzmaier@gmail.com</dc:creator>
</cp:coreProperties>
</file>