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166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C5F1-E181-44EA-94C9-81368CB5C272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BE6AF-67D2-41DF-BCAB-DF79696E1F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1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10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747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1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10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60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029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45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62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41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90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6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71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1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21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66CCF-8AC4-4B35-A528-C81FC1C716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836296-0E44-4147-9510-8FC776A2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708" y="1593830"/>
            <a:ext cx="9795266" cy="5264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578E33-511D-4E33-8BD2-677DCF820A95}"/>
              </a:ext>
            </a:extLst>
          </p:cNvPr>
          <p:cNvSpPr txBox="1"/>
          <p:nvPr/>
        </p:nvSpPr>
        <p:spPr>
          <a:xfrm>
            <a:off x="1651518" y="461866"/>
            <a:ext cx="390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u="sng" dirty="0">
                <a:solidFill>
                  <a:schemeClr val="accent1"/>
                </a:solidFill>
              </a:rPr>
              <a:t>Organigramm</a:t>
            </a:r>
          </a:p>
        </p:txBody>
      </p:sp>
    </p:spTree>
    <p:extLst>
      <p:ext uri="{BB962C8B-B14F-4D97-AF65-F5344CB8AC3E}">
        <p14:creationId xmlns:p14="http://schemas.microsoft.com/office/powerpoint/2010/main" val="238974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2C15-FDEA-4F98-9C29-66803688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07264"/>
            <a:ext cx="6347713" cy="1320800"/>
          </a:xfrm>
        </p:spPr>
        <p:txBody>
          <a:bodyPr/>
          <a:lstStyle/>
          <a:p>
            <a:r>
              <a:rPr lang="de-AT" dirty="0"/>
              <a:t>Präsidium und Internationale Angelegenheiten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129B-384C-4C0F-9CCD-4CF5E874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2129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A017-9AA4-42D8-86D5-2568358C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Mobilität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6C83-83DF-4C12-BCD1-53A5D7D3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95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495D-5926-4BFA-8D15-51827D5F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Innovation und 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BD26-7111-4DD8-BDAB-A6433156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62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67F1-0448-4A1A-B4A3-648129B0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Verkehr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250A-B486-4F08-A7D7-574C078A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987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120A-8602-406D-A410-9A94CDCD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682752"/>
            <a:ext cx="6830569" cy="1320800"/>
          </a:xfrm>
        </p:spPr>
        <p:txBody>
          <a:bodyPr/>
          <a:lstStyle/>
          <a:p>
            <a:r>
              <a:rPr lang="de-AT" dirty="0"/>
              <a:t>Umwelt und Kreislaufwirtschaft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4E49-09DD-4287-8A32-F326DF78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452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77BB-B47B-4225-A157-7BA4CECF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Klima </a:t>
            </a:r>
            <a:r>
              <a:rPr lang="de-AT"/>
              <a:t>und Energie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2780-71DB-4B0C-A35A-D3DAE55AC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7710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EB90D28978BB4BB836F5C7972CA229" ma:contentTypeVersion="2" ma:contentTypeDescription="Ein neues Dokument erstellen." ma:contentTypeScope="" ma:versionID="a49f1a418e2bed2d18dd32d273f0c013">
  <xsd:schema xmlns:xsd="http://www.w3.org/2001/XMLSchema" xmlns:xs="http://www.w3.org/2001/XMLSchema" xmlns:p="http://schemas.microsoft.com/office/2006/metadata/properties" xmlns:ns2="04576c97-eeb5-4556-a191-247401faf2b4" targetNamespace="http://schemas.microsoft.com/office/2006/metadata/properties" ma:root="true" ma:fieldsID="c0d35978076f3e569c5b4046f65c900c" ns2:_="">
    <xsd:import namespace="04576c97-eeb5-4556-a191-247401faf2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6c97-eeb5-4556-a191-247401faf2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9DFCB3-5E7D-4C23-B50A-13D2537228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893B7D-10ED-47F4-9319-100DDF84E9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51EFC2-C3F9-4CE7-8031-ACE70A6B0B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576c97-eeb5-4556-a191-247401faf2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Präsidium und Internationale Angelegenheiten</vt:lpstr>
      <vt:lpstr>Mobilität</vt:lpstr>
      <vt:lpstr>Innovation und Technologie</vt:lpstr>
      <vt:lpstr>Verkehr</vt:lpstr>
      <vt:lpstr>Umwelt und Kreislaufwirtschaft</vt:lpstr>
      <vt:lpstr>Klima und Energie</vt:lpstr>
    </vt:vector>
  </TitlesOfParts>
  <Company>BS Linz 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Bundesmisterien</dc:title>
  <dc:creator>Kreisel Dominik Johann</dc:creator>
  <cp:lastModifiedBy>Andreas Ranzmaier</cp:lastModifiedBy>
  <cp:revision>27</cp:revision>
  <dcterms:created xsi:type="dcterms:W3CDTF">2021-06-10T06:13:36Z</dcterms:created>
  <dcterms:modified xsi:type="dcterms:W3CDTF">2022-03-28T07:16:04Z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0x010100A3EB90D28978BB4BB836F5C7972CA229</vt:lpwstr>
  </property>
</Properties>
</file>