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35D9-BC58-4BF7-B184-31F10507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BC3BC-AD7C-426A-950F-956CF11A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9271-145B-453B-8BBE-E1F3B305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6691-B60A-4ADC-8C6B-643D4411B261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06301-3BFE-4632-8E41-60D6A6EA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7A99-0BB6-49ED-B044-5DEC3E25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92BB-B8C2-4717-A2EB-FA569C17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5B94-B9D9-424A-B0B0-9EACD554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C675F-8A9D-4485-80A0-8CAADF53A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F627-C6FE-434A-9CDF-89B6DA64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6691-B60A-4ADC-8C6B-643D4411B261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5CCB-8BA2-41C4-AD15-C41E5EAB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E5A9-424F-46B2-92AE-ACF1D357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92BB-B8C2-4717-A2EB-FA569C17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A3167-B71B-44FF-B591-B08852EA0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7E382-3FA2-4C55-B4C1-00ED740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FBD93-2698-4EFC-898A-B5137E10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6691-B60A-4ADC-8C6B-643D4411B261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22950-18BD-4CC1-8F27-CF3F15D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F90C-2AB4-45BD-8660-3B694DF4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92BB-B8C2-4717-A2EB-FA569C17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8DA1-96E6-4A4C-A24A-FFD57F78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1CC4-A172-4402-A31C-509BE7F4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8C66-17D6-44A4-ABED-22B2B771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6691-B60A-4ADC-8C6B-643D4411B261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4334-1C7A-4680-837F-38C3AC94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2242-1590-47F1-80B4-F96D1498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92BB-B8C2-4717-A2EB-FA569C17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B05B-0E2E-4F6C-B70A-990E33EF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463BC-C215-4EC6-954D-EC2B4A81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E352-984B-42AF-8CB8-BEBF421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6691-B60A-4ADC-8C6B-643D4411B261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BD3B-6EBB-4F1E-A728-11A87B0D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91EA5-4BDE-4547-A4B0-844D98ED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92BB-B8C2-4717-A2EB-FA569C17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5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92E6-FC37-436B-ACFD-FCC92DF2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8B65-1F8B-4CCF-9117-80C08785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E0FD6-EABB-4137-A46F-7D38406CA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8DA70-C59B-4252-9DBD-AF70EAB2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6691-B60A-4ADC-8C6B-643D4411B261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6C36C-8DAE-4AFD-847C-92461DE8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0DE02-4A59-4BEC-8E3C-42FDC469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92BB-B8C2-4717-A2EB-FA569C17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B383-FC35-4010-9464-5599D3D3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CAD4C-048A-4A60-93F9-B04604E9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54239-CB37-47DF-9B5F-2568D83DC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834C6-CF1A-49AC-BFC4-B59F61DCC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43EF8-7ED8-4878-8BBD-9E7253F37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049F1-6C37-4062-BD46-70E228C8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6691-B60A-4ADC-8C6B-643D4411B261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F649F-E065-421C-A23B-EE836EA3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9BD9F-89FB-43BA-8FA1-DC3DD19F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92BB-B8C2-4717-A2EB-FA569C17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9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C8C3-27CE-4F0B-825F-080A6BD4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9BBFA-60D8-405F-B5B7-D3B9D0AF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6691-B60A-4ADC-8C6B-643D4411B261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BAC2E-24DB-43F0-8CE1-CA89E632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82DD3-6153-4715-BA38-50A52B8B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92BB-B8C2-4717-A2EB-FA569C17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D6F16-8071-42F8-8B6D-186950EE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6691-B60A-4ADC-8C6B-643D4411B261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1B1F4-0C71-48A8-B312-266513FB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669D3-EA36-42C9-8659-89BC8340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92BB-B8C2-4717-A2EB-FA569C17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1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8EE7-CDAC-423E-94DF-CC83D009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F2FF-7773-401B-B2FB-89130CBF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CEEF-45B4-4E96-8E60-0DF01DC0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1DAA-3E98-4190-BC98-526CD7B9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6691-B60A-4ADC-8C6B-643D4411B261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ED269-BB98-442F-8ECF-89BF41B3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FD2BA-DD11-4F41-8C4F-4BB619B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92BB-B8C2-4717-A2EB-FA569C17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B572-CB21-427F-AAA2-7ECDED21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3B868-E0DD-4ED3-8D04-EBFC31164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0FCFF-4DDB-4109-8F32-9C3C9B34C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32340-9A5C-4B7F-97F3-0D1D2D5B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6691-B60A-4ADC-8C6B-643D4411B261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2DE62-BB84-4513-9EBD-6B0734D8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69720-E869-44B6-B4E7-321B0C25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92BB-B8C2-4717-A2EB-FA569C17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7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67093-9C20-418B-8926-E5251051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3F4B0-32C9-418B-B4D2-510325BB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58AF-863E-45C4-9697-4320A5B9F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6691-B60A-4ADC-8C6B-643D4411B261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51436-20C6-4F91-80E3-7912A6910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B93F0-D5CD-4AAB-90E6-C6B36172C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92BB-B8C2-4717-A2EB-FA569C17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D545-510A-4DA4-8743-9A5174C51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D7556-F0EC-48FC-8F9C-3EAB8CEFF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Personal Task Manager</a:t>
            </a:r>
          </a:p>
          <a:p>
            <a:endParaRPr lang="en-US" dirty="0"/>
          </a:p>
          <a:p>
            <a:r>
              <a:rPr lang="en-US" dirty="0"/>
              <a:t>Andreas Richardsen</a:t>
            </a:r>
          </a:p>
          <a:p>
            <a:r>
              <a:rPr lang="en-US" dirty="0"/>
              <a:t>Zahro-Madalina Khaji</a:t>
            </a:r>
          </a:p>
        </p:txBody>
      </p:sp>
    </p:spTree>
    <p:extLst>
      <p:ext uri="{BB962C8B-B14F-4D97-AF65-F5344CB8AC3E}">
        <p14:creationId xmlns:p14="http://schemas.microsoft.com/office/powerpoint/2010/main" val="91507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594D-9196-48B5-8D6F-BBE2D8FA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FAA9-64C8-4896-B397-9A9B8217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description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192915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FDE1-C1FB-4872-9E6E-7E5BB449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EF53-FBD0-40CC-89DF-C78A7A9B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group dynamics</a:t>
            </a:r>
          </a:p>
          <a:p>
            <a:r>
              <a:rPr lang="en-US" dirty="0"/>
              <a:t>Maybe Kanban stuff here </a:t>
            </a:r>
          </a:p>
        </p:txBody>
      </p:sp>
    </p:spTree>
    <p:extLst>
      <p:ext uri="{BB962C8B-B14F-4D97-AF65-F5344CB8AC3E}">
        <p14:creationId xmlns:p14="http://schemas.microsoft.com/office/powerpoint/2010/main" val="375741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17B2-F8D7-47D5-9A54-23EFF4B1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WCF vs ASP.NET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23BF-D426-4D33-A95E-58E9EC88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choices</a:t>
            </a:r>
          </a:p>
        </p:txBody>
      </p:sp>
    </p:spTree>
    <p:extLst>
      <p:ext uri="{BB962C8B-B14F-4D97-AF65-F5344CB8AC3E}">
        <p14:creationId xmlns:p14="http://schemas.microsoft.com/office/powerpoint/2010/main" val="181436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16D1-08E1-4C50-AAC0-1A8728EB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CF24-3DF3-4142-93C3-1B4BD337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First</a:t>
            </a:r>
          </a:p>
          <a:p>
            <a:r>
              <a:rPr lang="en-US" dirty="0"/>
              <a:t>Eager/Lazy loading </a:t>
            </a:r>
          </a:p>
        </p:txBody>
      </p:sp>
    </p:spTree>
    <p:extLst>
      <p:ext uri="{BB962C8B-B14F-4D97-AF65-F5344CB8AC3E}">
        <p14:creationId xmlns:p14="http://schemas.microsoft.com/office/powerpoint/2010/main" val="140595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C493-6AF8-4678-8A35-EFD025FF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D8E8-EFFA-4EC9-82B8-DA8AF228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why we use it </a:t>
            </a:r>
          </a:p>
        </p:txBody>
      </p:sp>
    </p:spTree>
    <p:extLst>
      <p:ext uri="{BB962C8B-B14F-4D97-AF65-F5344CB8AC3E}">
        <p14:creationId xmlns:p14="http://schemas.microsoft.com/office/powerpoint/2010/main" val="348129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E7BF-77CE-4859-A8C8-0BF92BA9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5584-B0EA-4AA9-8CC5-A06AD383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Authentication.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38081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CF97-DA0C-4BCA-B969-864AF95E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3ED5-BD49-4FDE-899F-6B7CEB67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vs React vs Vue</a:t>
            </a:r>
          </a:p>
        </p:txBody>
      </p:sp>
    </p:spTree>
    <p:extLst>
      <p:ext uri="{BB962C8B-B14F-4D97-AF65-F5344CB8AC3E}">
        <p14:creationId xmlns:p14="http://schemas.microsoft.com/office/powerpoint/2010/main" val="163418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6BF4-A9B7-44AA-84C1-1FBF9FE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&amp; Demo of 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61B0-C330-40F7-8B04-9D359FF7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410288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Project Presentation</vt:lpstr>
      <vt:lpstr>Overview</vt:lpstr>
      <vt:lpstr>How we worked</vt:lpstr>
      <vt:lpstr>ASP.NET WCF vs ASP.NET Web API</vt:lpstr>
      <vt:lpstr>EF</vt:lpstr>
      <vt:lpstr>DTO</vt:lpstr>
      <vt:lpstr>Security</vt:lpstr>
      <vt:lpstr>Why we chose Angular</vt:lpstr>
      <vt:lpstr>The end &amp; Demo of our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Mădălina Khaji</dc:creator>
  <cp:lastModifiedBy>Mădălina Khaji</cp:lastModifiedBy>
  <cp:revision>3</cp:revision>
  <dcterms:created xsi:type="dcterms:W3CDTF">2019-01-18T12:58:58Z</dcterms:created>
  <dcterms:modified xsi:type="dcterms:W3CDTF">2019-01-18T13:40:55Z</dcterms:modified>
</cp:coreProperties>
</file>