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9CA2-54BD-4EB6-9542-C952B10B4F33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1D9C-C1DB-4D3B-9481-7AB80302B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7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9CA2-54BD-4EB6-9542-C952B10B4F33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1D9C-C1DB-4D3B-9481-7AB80302B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28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9CA2-54BD-4EB6-9542-C952B10B4F33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1D9C-C1DB-4D3B-9481-7AB80302B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94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9CA2-54BD-4EB6-9542-C952B10B4F33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1D9C-C1DB-4D3B-9481-7AB80302B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14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9CA2-54BD-4EB6-9542-C952B10B4F33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1D9C-C1DB-4D3B-9481-7AB80302B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73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9CA2-54BD-4EB6-9542-C952B10B4F33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1D9C-C1DB-4D3B-9481-7AB80302B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06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9CA2-54BD-4EB6-9542-C952B10B4F33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1D9C-C1DB-4D3B-9481-7AB80302B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15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9CA2-54BD-4EB6-9542-C952B10B4F33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1D9C-C1DB-4D3B-9481-7AB80302B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90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9CA2-54BD-4EB6-9542-C952B10B4F33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1D9C-C1DB-4D3B-9481-7AB80302B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63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9CA2-54BD-4EB6-9542-C952B10B4F33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1D9C-C1DB-4D3B-9481-7AB80302B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01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9CA2-54BD-4EB6-9542-C952B10B4F33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1D9C-C1DB-4D3B-9481-7AB80302B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53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09CA2-54BD-4EB6-9542-C952B10B4F33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91D9C-C1DB-4D3B-9481-7AB80302B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84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Business case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</a:p>
          <a:p>
            <a:pPr lvl="1"/>
            <a:r>
              <a:rPr lang="en-GB" dirty="0" smtClean="0"/>
              <a:t>Opened 7 years ago</a:t>
            </a:r>
          </a:p>
          <a:p>
            <a:pPr lvl="1"/>
            <a:r>
              <a:rPr lang="en-GB" dirty="0" smtClean="0"/>
              <a:t>Gourmet restaurant</a:t>
            </a:r>
          </a:p>
          <a:p>
            <a:pPr lvl="1"/>
            <a:r>
              <a:rPr lang="en-GB" dirty="0" smtClean="0"/>
              <a:t>Serve good food</a:t>
            </a:r>
          </a:p>
          <a:p>
            <a:r>
              <a:rPr lang="en-GB" dirty="0" smtClean="0"/>
              <a:t>Management summary</a:t>
            </a:r>
          </a:p>
          <a:p>
            <a:r>
              <a:rPr lang="en-GB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0616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ISD </a:t>
            </a:r>
            <a:r>
              <a:rPr lang="en-GB" dirty="0" err="1"/>
              <a:t>filterAvailableEmployees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336" y="1825625"/>
            <a:ext cx="68493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1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Multithreading</a:t>
            </a:r>
            <a:endParaRPr lang="en-GB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487" y="2577306"/>
            <a:ext cx="89630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41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Business case</vt:lpstr>
      <vt:lpstr>ISD filterAvailableEmployees</vt:lpstr>
      <vt:lpstr>Multithreading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case</dc:title>
  <dc:creator>Lucy</dc:creator>
  <cp:lastModifiedBy>Lucy</cp:lastModifiedBy>
  <cp:revision>1</cp:revision>
  <dcterms:created xsi:type="dcterms:W3CDTF">2017-06-14T09:46:37Z</dcterms:created>
  <dcterms:modified xsi:type="dcterms:W3CDTF">2017-06-14T09:46:50Z</dcterms:modified>
</cp:coreProperties>
</file>