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4877-ABD1-451A-9B2B-89E997E7917F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789-485D-4841-ACF6-8C059BE64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9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4877-ABD1-451A-9B2B-89E997E7917F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789-485D-4841-ACF6-8C059BE64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69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4877-ABD1-451A-9B2B-89E997E7917F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789-485D-4841-ACF6-8C059BE64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04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4877-ABD1-451A-9B2B-89E997E7917F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789-485D-4841-ACF6-8C059BE64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96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4877-ABD1-451A-9B2B-89E997E7917F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789-485D-4841-ACF6-8C059BE64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4877-ABD1-451A-9B2B-89E997E7917F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789-485D-4841-ACF6-8C059BE64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4877-ABD1-451A-9B2B-89E997E7917F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789-485D-4841-ACF6-8C059BE64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5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4877-ABD1-451A-9B2B-89E997E7917F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789-485D-4841-ACF6-8C059BE64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9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4877-ABD1-451A-9B2B-89E997E7917F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789-485D-4841-ACF6-8C059BE64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87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4877-ABD1-451A-9B2B-89E997E7917F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789-485D-4841-ACF6-8C059BE64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8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4877-ABD1-451A-9B2B-89E997E7917F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0789-485D-4841-ACF6-8C059BE64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21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4877-ABD1-451A-9B2B-89E997E7917F}" type="datetimeFigureOut">
              <a:rPr lang="en-GB" smtClean="0"/>
              <a:t>12/06/2017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0789-485D-4841-ACF6-8C059BE64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2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7106"/>
            <a:ext cx="9144000" cy="1153625"/>
          </a:xfrm>
        </p:spPr>
        <p:txBody>
          <a:bodyPr>
            <a:normAutofit fontScale="90000"/>
          </a:bodyPr>
          <a:lstStyle/>
          <a:p>
            <a:r>
              <a:rPr lang="hr-HR" dirty="0"/>
              <a:t>Why did we choose this for our project?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dirty="0"/>
              <a:t>Manual scheduling = time consuming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dirty="0"/>
              <a:t>The new system would benefit all employees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r-HR" dirty="0"/>
              <a:t>Different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35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Domain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214439"/>
            <a:ext cx="8953500" cy="51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6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1647"/>
            <a:ext cx="10544540" cy="580292"/>
          </a:xfrm>
        </p:spPr>
        <p:txBody>
          <a:bodyPr/>
          <a:lstStyle/>
          <a:p>
            <a:pPr algn="ctr"/>
            <a:r>
              <a:rPr lang="hr-HR" dirty="0"/>
              <a:t>Error handling &amp; Lambda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549770"/>
            <a:ext cx="10544540" cy="247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44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did we choose this for our project?</vt:lpstr>
      <vt:lpstr>Domain model</vt:lpstr>
      <vt:lpstr>Error handling &amp; Lambda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did we choose this for our project?</dc:title>
  <dc:creator>Erceg</dc:creator>
  <cp:lastModifiedBy>Erceg</cp:lastModifiedBy>
  <cp:revision>4</cp:revision>
  <dcterms:created xsi:type="dcterms:W3CDTF">2017-06-12T17:33:52Z</dcterms:created>
  <dcterms:modified xsi:type="dcterms:W3CDTF">2017-06-12T17:58:09Z</dcterms:modified>
</cp:coreProperties>
</file>