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0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0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7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07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1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7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2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64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46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7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98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3D70-ED6B-4502-84D0-0394488F5F13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2EE6-3284-4045-96E4-03DA5E050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45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44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9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Transaction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</dc:title>
  <dc:creator>Lucy</dc:creator>
  <cp:lastModifiedBy>Lucy</cp:lastModifiedBy>
  <cp:revision>1</cp:revision>
  <dcterms:created xsi:type="dcterms:W3CDTF">2017-06-14T09:37:48Z</dcterms:created>
  <dcterms:modified xsi:type="dcterms:W3CDTF">2017-06-14T09:38:08Z</dcterms:modified>
</cp:coreProperties>
</file>