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1722-C476-4CB3-8A93-334E15F7B07D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5215-DE5D-401C-B7B1-97430933A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88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1722-C476-4CB3-8A93-334E15F7B07D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5215-DE5D-401C-B7B1-97430933A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53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1722-C476-4CB3-8A93-334E15F7B07D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5215-DE5D-401C-B7B1-97430933A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86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1722-C476-4CB3-8A93-334E15F7B07D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5215-DE5D-401C-B7B1-97430933A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9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1722-C476-4CB3-8A93-334E15F7B07D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5215-DE5D-401C-B7B1-97430933A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6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1722-C476-4CB3-8A93-334E15F7B07D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5215-DE5D-401C-B7B1-97430933A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5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1722-C476-4CB3-8A93-334E15F7B07D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5215-DE5D-401C-B7B1-97430933A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04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1722-C476-4CB3-8A93-334E15F7B07D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5215-DE5D-401C-B7B1-97430933A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25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1722-C476-4CB3-8A93-334E15F7B07D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5215-DE5D-401C-B7B1-97430933A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34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1722-C476-4CB3-8A93-334E15F7B07D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5215-DE5D-401C-B7B1-97430933A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46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1722-C476-4CB3-8A93-334E15F7B07D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5215-DE5D-401C-B7B1-97430933A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51722-C476-4CB3-8A93-334E15F7B07D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E5215-DE5D-401C-B7B1-97430933A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7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ISD </a:t>
            </a:r>
            <a:r>
              <a:rPr lang="en-GB" smtClean="0"/>
              <a:t>enterShiftInformation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112"/>
            <a:ext cx="10515600" cy="43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5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ISD enterShiftInformation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</dc:creator>
  <cp:lastModifiedBy>Lucy</cp:lastModifiedBy>
  <cp:revision>1</cp:revision>
  <dcterms:created xsi:type="dcterms:W3CDTF">2017-06-14T09:55:01Z</dcterms:created>
  <dcterms:modified xsi:type="dcterms:W3CDTF">2017-06-14T09:55:16Z</dcterms:modified>
</cp:coreProperties>
</file>