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4" r:id="rId2"/>
    <p:sldId id="267" r:id="rId3"/>
    <p:sldId id="263" r:id="rId4"/>
    <p:sldId id="257" r:id="rId5"/>
    <p:sldId id="270" r:id="rId6"/>
    <p:sldId id="264" r:id="rId7"/>
    <p:sldId id="258" r:id="rId8"/>
    <p:sldId id="268" r:id="rId9"/>
    <p:sldId id="275" r:id="rId10"/>
    <p:sldId id="271" r:id="rId11"/>
    <p:sldId id="272" r:id="rId12"/>
    <p:sldId id="273" r:id="rId13"/>
    <p:sldId id="269" r:id="rId14"/>
    <p:sldId id="260" r:id="rId15"/>
    <p:sldId id="265" r:id="rId16"/>
    <p:sldId id="261" r:id="rId17"/>
    <p:sldId id="262" r:id="rId18"/>
    <p:sldId id="276" r:id="rId19"/>
    <p:sldId id="266" r:id="rId20"/>
  </p:sldIdLst>
  <p:sldSz cx="9144000" cy="5143500" type="screen16x9"/>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8A8747-1B24-49EB-86AC-B0C4F75B0CDF}">
          <p14:sldIdLst>
            <p14:sldId id="274"/>
            <p14:sldId id="267"/>
            <p14:sldId id="263"/>
            <p14:sldId id="257"/>
            <p14:sldId id="270"/>
            <p14:sldId id="264"/>
            <p14:sldId id="258"/>
            <p14:sldId id="268"/>
            <p14:sldId id="275"/>
            <p14:sldId id="271"/>
          </p14:sldIdLst>
        </p14:section>
        <p14:section name="Untitled Section" id="{33F45DB4-ABF8-49DD-8A69-1B692D1EF370}">
          <p14:sldIdLst>
            <p14:sldId id="272"/>
            <p14:sldId id="273"/>
            <p14:sldId id="269"/>
            <p14:sldId id="260"/>
            <p14:sldId id="265"/>
            <p14:sldId id="261"/>
            <p14:sldId id="262"/>
            <p14:sldId id="276"/>
            <p14:sldId id="26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017" autoAdjust="0"/>
  </p:normalViewPr>
  <p:slideViewPr>
    <p:cSldViewPr>
      <p:cViewPr varScale="1">
        <p:scale>
          <a:sx n="100" d="100"/>
          <a:sy n="100" d="100"/>
        </p:scale>
        <p:origin x="1914"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6835EE-185C-46D6-B91C-4EA38146603F}" type="datetimeFigureOut">
              <a:rPr lang="da-DK" smtClean="0"/>
              <a:t>15-06-2017</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54C784-F87A-4ABA-A918-FEAB36E198D4}" type="slidenum">
              <a:rPr lang="da-DK" smtClean="0"/>
              <a:t>‹#›</a:t>
            </a:fld>
            <a:endParaRPr lang="da-DK"/>
          </a:p>
        </p:txBody>
      </p:sp>
    </p:spTree>
    <p:extLst>
      <p:ext uri="{BB962C8B-B14F-4D97-AF65-F5344CB8AC3E}">
        <p14:creationId xmlns:p14="http://schemas.microsoft.com/office/powerpoint/2010/main" val="1146711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EB54C784-F87A-4ABA-A918-FEAB36E198D4}" type="slidenum">
              <a:rPr lang="da-DK" smtClean="0"/>
              <a:t>9</a:t>
            </a:fld>
            <a:endParaRPr lang="da-DK"/>
          </a:p>
        </p:txBody>
      </p:sp>
    </p:spTree>
    <p:extLst>
      <p:ext uri="{BB962C8B-B14F-4D97-AF65-F5344CB8AC3E}">
        <p14:creationId xmlns:p14="http://schemas.microsoft.com/office/powerpoint/2010/main" val="2700504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IT creates an</a:t>
            </a:r>
            <a:r>
              <a:rPr lang="da-DK" baseline="0" dirty="0" smtClean="0"/>
              <a:t> empty list called (available employees) </a:t>
            </a:r>
            <a:r>
              <a:rPr lang="da-DK" baseline="0" dirty="0" smtClean="0"/>
              <a:t>then enters a loop for </a:t>
            </a:r>
            <a:r>
              <a:rPr lang="da-DK" baseline="0" dirty="0" smtClean="0"/>
              <a:t>each employee it checks if they have the current date selected as unavailable or preferred of, then it has an option which say if the employee do not have this date unavailable or preferred off the employee gets added to the list. When the loop ends all the </a:t>
            </a:r>
            <a:r>
              <a:rPr lang="da-DK" baseline="0" dirty="0" smtClean="0"/>
              <a:t>available employees </a:t>
            </a:r>
            <a:r>
              <a:rPr lang="da-DK" baseline="0" dirty="0" smtClean="0"/>
              <a:t>gets added to the list availableEmployees.</a:t>
            </a:r>
            <a:endParaRPr lang="da-DK" dirty="0"/>
          </a:p>
        </p:txBody>
      </p:sp>
      <p:sp>
        <p:nvSpPr>
          <p:cNvPr id="4" name="Slide Number Placeholder 3"/>
          <p:cNvSpPr>
            <a:spLocks noGrp="1"/>
          </p:cNvSpPr>
          <p:nvPr>
            <p:ph type="sldNum" sz="quarter" idx="10"/>
          </p:nvPr>
        </p:nvSpPr>
        <p:spPr/>
        <p:txBody>
          <a:bodyPr/>
          <a:lstStyle/>
          <a:p>
            <a:fld id="{EB54C784-F87A-4ABA-A918-FEAB36E198D4}" type="slidenum">
              <a:rPr lang="da-DK" smtClean="0"/>
              <a:t>10</a:t>
            </a:fld>
            <a:endParaRPr lang="da-DK"/>
          </a:p>
        </p:txBody>
      </p:sp>
    </p:spTree>
    <p:extLst>
      <p:ext uri="{BB962C8B-B14F-4D97-AF65-F5344CB8AC3E}">
        <p14:creationId xmlns:p14="http://schemas.microsoft.com/office/powerpoint/2010/main" val="2701202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For our system, we use multi-threading for time complex operations to avoid GUI freezing. This is a private class from our </a:t>
            </a:r>
            <a:r>
              <a:rPr lang="en-GB" sz="1200" kern="1200" dirty="0" err="1" smtClean="0">
                <a:solidFill>
                  <a:schemeClr val="tx1"/>
                </a:solidFill>
                <a:effectLst/>
                <a:latin typeface="+mn-lt"/>
                <a:ea typeface="+mn-ea"/>
                <a:cs typeface="+mn-cs"/>
              </a:rPr>
              <a:t>ManageScheduleGUI</a:t>
            </a:r>
            <a:r>
              <a:rPr lang="en-GB" sz="1200" kern="1200" dirty="0" smtClean="0">
                <a:solidFill>
                  <a:schemeClr val="tx1"/>
                </a:solidFill>
                <a:effectLst/>
                <a:latin typeface="+mn-lt"/>
                <a:ea typeface="+mn-ea"/>
                <a:cs typeface="+mn-cs"/>
              </a:rPr>
              <a:t> class in the GUI Layer, the purpose of this class is to retrieve the available employees for a given workload and display it in a </a:t>
            </a:r>
            <a:r>
              <a:rPr lang="en-GB" sz="1200" kern="1200" dirty="0" err="1" smtClean="0">
                <a:solidFill>
                  <a:schemeClr val="tx1"/>
                </a:solidFill>
                <a:effectLst/>
                <a:latin typeface="+mn-lt"/>
                <a:ea typeface="+mn-ea"/>
                <a:cs typeface="+mn-cs"/>
              </a:rPr>
              <a:t>Jtable</a:t>
            </a:r>
            <a:r>
              <a:rPr lang="en-GB" sz="1200" kern="1200" dirty="0" smtClean="0">
                <a:solidFill>
                  <a:schemeClr val="tx1"/>
                </a:solidFill>
                <a:effectLst/>
                <a:latin typeface="+mn-lt"/>
                <a:ea typeface="+mn-ea"/>
                <a:cs typeface="+mn-cs"/>
              </a:rPr>
              <a:t> called </a:t>
            </a:r>
            <a:r>
              <a:rPr lang="en-GB" sz="1200" kern="1200" dirty="0" err="1" smtClean="0">
                <a:solidFill>
                  <a:schemeClr val="tx1"/>
                </a:solidFill>
                <a:effectLst/>
                <a:latin typeface="+mn-lt"/>
                <a:ea typeface="+mn-ea"/>
                <a:cs typeface="+mn-cs"/>
              </a:rPr>
              <a:t>availableEmployees</a:t>
            </a:r>
            <a:r>
              <a:rPr lang="en-GB" sz="1200" kern="1200" dirty="0" smtClean="0">
                <a:solidFill>
                  <a:schemeClr val="tx1"/>
                </a:solidFill>
                <a:effectLst/>
                <a:latin typeface="+mn-lt"/>
                <a:ea typeface="+mn-ea"/>
                <a:cs typeface="+mn-cs"/>
              </a:rPr>
              <a:t>. However, while the thread carries out the time complex operation of retrieving available employee there are certain parts of the GUI which need to be disabled and once the operation has completed they are re-enabled.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As you can see it set them all to false and then get</a:t>
            </a:r>
            <a:r>
              <a:rPr lang="en-GB" sz="1200" kern="1200" baseline="0" dirty="0" smtClean="0">
                <a:solidFill>
                  <a:schemeClr val="tx1"/>
                </a:solidFill>
                <a:effectLst/>
                <a:latin typeface="+mn-lt"/>
                <a:ea typeface="+mn-ea"/>
                <a:cs typeface="+mn-cs"/>
              </a:rPr>
              <a:t> the available employees, when it has gotten the employees it then set them to true to re-enable it</a:t>
            </a:r>
            <a:endParaRPr lang="da-DK" sz="1200" kern="1200" dirty="0" smtClean="0">
              <a:solidFill>
                <a:schemeClr val="tx1"/>
              </a:solidFill>
              <a:effectLst/>
              <a:latin typeface="+mn-lt"/>
              <a:ea typeface="+mn-ea"/>
              <a:cs typeface="+mn-cs"/>
            </a:endParaRPr>
          </a:p>
          <a:p>
            <a:endParaRPr lang="da-DK" dirty="0" smtClean="0"/>
          </a:p>
          <a:p>
            <a:endParaRPr lang="da-DK" dirty="0"/>
          </a:p>
        </p:txBody>
      </p:sp>
      <p:sp>
        <p:nvSpPr>
          <p:cNvPr id="4" name="Slide Number Placeholder 3"/>
          <p:cNvSpPr>
            <a:spLocks noGrp="1"/>
          </p:cNvSpPr>
          <p:nvPr>
            <p:ph type="sldNum" sz="quarter" idx="10"/>
          </p:nvPr>
        </p:nvSpPr>
        <p:spPr/>
        <p:txBody>
          <a:bodyPr/>
          <a:lstStyle/>
          <a:p>
            <a:fld id="{EB54C784-F87A-4ABA-A918-FEAB36E198D4}" type="slidenum">
              <a:rPr lang="da-DK" smtClean="0"/>
              <a:t>11</a:t>
            </a:fld>
            <a:endParaRPr lang="da-DK"/>
          </a:p>
        </p:txBody>
      </p:sp>
    </p:spTree>
    <p:extLst>
      <p:ext uri="{BB962C8B-B14F-4D97-AF65-F5344CB8AC3E}">
        <p14:creationId xmlns:p14="http://schemas.microsoft.com/office/powerpoint/2010/main" val="2566528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Let the managers change the worked hours in case of error</a:t>
            </a:r>
            <a:endParaRPr lang="da-DK" dirty="0"/>
          </a:p>
        </p:txBody>
      </p:sp>
      <p:sp>
        <p:nvSpPr>
          <p:cNvPr id="4" name="Slide Number Placeholder 3"/>
          <p:cNvSpPr>
            <a:spLocks noGrp="1"/>
          </p:cNvSpPr>
          <p:nvPr>
            <p:ph type="sldNum" sz="quarter" idx="10"/>
          </p:nvPr>
        </p:nvSpPr>
        <p:spPr/>
        <p:txBody>
          <a:bodyPr/>
          <a:lstStyle/>
          <a:p>
            <a:fld id="{EB54C784-F87A-4ABA-A918-FEAB36E198D4}" type="slidenum">
              <a:rPr lang="da-DK" smtClean="0"/>
              <a:t>18</a:t>
            </a:fld>
            <a:endParaRPr lang="da-DK"/>
          </a:p>
        </p:txBody>
      </p:sp>
    </p:spTree>
    <p:extLst>
      <p:ext uri="{BB962C8B-B14F-4D97-AF65-F5344CB8AC3E}">
        <p14:creationId xmlns:p14="http://schemas.microsoft.com/office/powerpoint/2010/main" val="71953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1597819"/>
            <a:ext cx="7772400" cy="1102519"/>
          </a:xfrm>
        </p:spPr>
        <p:txBody>
          <a:bodyPr/>
          <a:lstStyle/>
          <a:p>
            <a:r>
              <a:rPr lang="hu-HU" smtClean="0"/>
              <a:t>Mintacím szerkesztése</a:t>
            </a:r>
            <a:endParaRPr lang="hu-HU"/>
          </a:p>
        </p:txBody>
      </p:sp>
      <p:sp>
        <p:nvSpPr>
          <p:cNvPr id="3" name="Alcím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hu-HU"/>
          </a:p>
        </p:txBody>
      </p:sp>
      <p:sp>
        <p:nvSpPr>
          <p:cNvPr id="4" name="Dátum helye 3"/>
          <p:cNvSpPr>
            <a:spLocks noGrp="1"/>
          </p:cNvSpPr>
          <p:nvPr>
            <p:ph type="dt" sz="half" idx="10"/>
          </p:nvPr>
        </p:nvSpPr>
        <p:spPr/>
        <p:txBody>
          <a:bodyPr/>
          <a:lstStyle/>
          <a:p>
            <a:fld id="{3994E1D5-ADD7-4A1E-B4EB-D3B3217BC36E}" type="datetimeFigureOut">
              <a:rPr lang="hu-HU" smtClean="0"/>
              <a:t>2017. 06. 15.</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1D434E2C-869F-4ABC-BCF5-664644FBC553}" type="slidenum">
              <a:rPr lang="hu-HU" smtClean="0"/>
              <a:t>‹#›</a:t>
            </a:fld>
            <a:endParaRPr lang="hu-HU"/>
          </a:p>
        </p:txBody>
      </p:sp>
    </p:spTree>
    <p:extLst>
      <p:ext uri="{BB962C8B-B14F-4D97-AF65-F5344CB8AC3E}">
        <p14:creationId xmlns:p14="http://schemas.microsoft.com/office/powerpoint/2010/main" val="2539136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3994E1D5-ADD7-4A1E-B4EB-D3B3217BC36E}" type="datetimeFigureOut">
              <a:rPr lang="hu-HU" smtClean="0"/>
              <a:t>2017. 06. 15.</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1D434E2C-869F-4ABC-BCF5-664644FBC553}" type="slidenum">
              <a:rPr lang="hu-HU" smtClean="0"/>
              <a:t>‹#›</a:t>
            </a:fld>
            <a:endParaRPr lang="hu-HU"/>
          </a:p>
        </p:txBody>
      </p:sp>
    </p:spTree>
    <p:extLst>
      <p:ext uri="{BB962C8B-B14F-4D97-AF65-F5344CB8AC3E}">
        <p14:creationId xmlns:p14="http://schemas.microsoft.com/office/powerpoint/2010/main" val="26074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154781"/>
            <a:ext cx="2057400" cy="3290888"/>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457200" y="154781"/>
            <a:ext cx="6019800" cy="329088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3994E1D5-ADD7-4A1E-B4EB-D3B3217BC36E}" type="datetimeFigureOut">
              <a:rPr lang="hu-HU" smtClean="0"/>
              <a:t>2017. 06. 15.</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1D434E2C-869F-4ABC-BCF5-664644FBC553}" type="slidenum">
              <a:rPr lang="hu-HU" smtClean="0"/>
              <a:t>‹#›</a:t>
            </a:fld>
            <a:endParaRPr lang="hu-HU"/>
          </a:p>
        </p:txBody>
      </p:sp>
    </p:spTree>
    <p:extLst>
      <p:ext uri="{BB962C8B-B14F-4D97-AF65-F5344CB8AC3E}">
        <p14:creationId xmlns:p14="http://schemas.microsoft.com/office/powerpoint/2010/main" val="3987409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3994E1D5-ADD7-4A1E-B4EB-D3B3217BC36E}" type="datetimeFigureOut">
              <a:rPr lang="hu-HU" smtClean="0"/>
              <a:t>2017. 06. 15.</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1D434E2C-869F-4ABC-BCF5-664644FBC553}" type="slidenum">
              <a:rPr lang="hu-HU" smtClean="0"/>
              <a:t>‹#›</a:t>
            </a:fld>
            <a:endParaRPr lang="hu-HU"/>
          </a:p>
        </p:txBody>
      </p:sp>
    </p:spTree>
    <p:extLst>
      <p:ext uri="{BB962C8B-B14F-4D97-AF65-F5344CB8AC3E}">
        <p14:creationId xmlns:p14="http://schemas.microsoft.com/office/powerpoint/2010/main" val="1236254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3305176"/>
            <a:ext cx="7772400" cy="1021556"/>
          </a:xfrm>
        </p:spPr>
        <p:txBody>
          <a:bodyPr anchor="t"/>
          <a:lstStyle>
            <a:lvl1pPr algn="l">
              <a:defRPr sz="4000" b="1" cap="all"/>
            </a:lvl1pPr>
          </a:lstStyle>
          <a:p>
            <a:r>
              <a:rPr lang="hu-HU" smtClean="0"/>
              <a:t>Mintacím szerkesztése</a:t>
            </a:r>
            <a:endParaRPr lang="hu-HU"/>
          </a:p>
        </p:txBody>
      </p:sp>
      <p:sp>
        <p:nvSpPr>
          <p:cNvPr id="3" name="Szöveg helye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3994E1D5-ADD7-4A1E-B4EB-D3B3217BC36E}" type="datetimeFigureOut">
              <a:rPr lang="hu-HU" smtClean="0"/>
              <a:t>2017. 06. 15.</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1D434E2C-869F-4ABC-BCF5-664644FBC553}" type="slidenum">
              <a:rPr lang="hu-HU" smtClean="0"/>
              <a:t>‹#›</a:t>
            </a:fld>
            <a:endParaRPr lang="hu-HU"/>
          </a:p>
        </p:txBody>
      </p:sp>
    </p:spTree>
    <p:extLst>
      <p:ext uri="{BB962C8B-B14F-4D97-AF65-F5344CB8AC3E}">
        <p14:creationId xmlns:p14="http://schemas.microsoft.com/office/powerpoint/2010/main" val="709939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p:txBody>
          <a:bodyPr/>
          <a:lstStyle/>
          <a:p>
            <a:fld id="{3994E1D5-ADD7-4A1E-B4EB-D3B3217BC36E}" type="datetimeFigureOut">
              <a:rPr lang="hu-HU" smtClean="0"/>
              <a:t>2017. 06. 15.</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1D434E2C-869F-4ABC-BCF5-664644FBC553}" type="slidenum">
              <a:rPr lang="hu-HU" smtClean="0"/>
              <a:t>‹#›</a:t>
            </a:fld>
            <a:endParaRPr lang="hu-HU"/>
          </a:p>
        </p:txBody>
      </p:sp>
    </p:spTree>
    <p:extLst>
      <p:ext uri="{BB962C8B-B14F-4D97-AF65-F5344CB8AC3E}">
        <p14:creationId xmlns:p14="http://schemas.microsoft.com/office/powerpoint/2010/main" val="1302662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457200" y="205979"/>
            <a:ext cx="8229600" cy="857250"/>
          </a:xfrm>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p:txBody>
          <a:bodyPr/>
          <a:lstStyle/>
          <a:p>
            <a:fld id="{3994E1D5-ADD7-4A1E-B4EB-D3B3217BC36E}" type="datetimeFigureOut">
              <a:rPr lang="hu-HU" smtClean="0"/>
              <a:t>2017. 06. 15.</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1D434E2C-869F-4ABC-BCF5-664644FBC553}" type="slidenum">
              <a:rPr lang="hu-HU" smtClean="0"/>
              <a:t>‹#›</a:t>
            </a:fld>
            <a:endParaRPr lang="hu-HU"/>
          </a:p>
        </p:txBody>
      </p:sp>
    </p:spTree>
    <p:extLst>
      <p:ext uri="{BB962C8B-B14F-4D97-AF65-F5344CB8AC3E}">
        <p14:creationId xmlns:p14="http://schemas.microsoft.com/office/powerpoint/2010/main" val="1324499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2"/>
          <p:cNvSpPr>
            <a:spLocks noGrp="1"/>
          </p:cNvSpPr>
          <p:nvPr>
            <p:ph type="dt" sz="half" idx="10"/>
          </p:nvPr>
        </p:nvSpPr>
        <p:spPr/>
        <p:txBody>
          <a:bodyPr/>
          <a:lstStyle/>
          <a:p>
            <a:fld id="{3994E1D5-ADD7-4A1E-B4EB-D3B3217BC36E}" type="datetimeFigureOut">
              <a:rPr lang="hu-HU" smtClean="0"/>
              <a:t>2017. 06. 15.</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1D434E2C-869F-4ABC-BCF5-664644FBC553}" type="slidenum">
              <a:rPr lang="hu-HU" smtClean="0"/>
              <a:t>‹#›</a:t>
            </a:fld>
            <a:endParaRPr lang="hu-HU"/>
          </a:p>
        </p:txBody>
      </p:sp>
    </p:spTree>
    <p:extLst>
      <p:ext uri="{BB962C8B-B14F-4D97-AF65-F5344CB8AC3E}">
        <p14:creationId xmlns:p14="http://schemas.microsoft.com/office/powerpoint/2010/main" val="374742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3994E1D5-ADD7-4A1E-B4EB-D3B3217BC36E}" type="datetimeFigureOut">
              <a:rPr lang="hu-HU" smtClean="0"/>
              <a:t>2017. 06. 15.</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1D434E2C-869F-4ABC-BCF5-664644FBC553}" type="slidenum">
              <a:rPr lang="hu-HU" smtClean="0"/>
              <a:t>‹#›</a:t>
            </a:fld>
            <a:endParaRPr lang="hu-HU"/>
          </a:p>
        </p:txBody>
      </p:sp>
    </p:spTree>
    <p:extLst>
      <p:ext uri="{BB962C8B-B14F-4D97-AF65-F5344CB8AC3E}">
        <p14:creationId xmlns:p14="http://schemas.microsoft.com/office/powerpoint/2010/main" val="2082845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1" y="204787"/>
            <a:ext cx="3008313" cy="871538"/>
          </a:xfrm>
        </p:spPr>
        <p:txBody>
          <a:bodyPr anchor="b"/>
          <a:lstStyle>
            <a:lvl1pPr algn="l">
              <a:defRPr sz="2000" b="1"/>
            </a:lvl1pPr>
          </a:lstStyle>
          <a:p>
            <a:r>
              <a:rPr lang="hu-HU" smtClean="0"/>
              <a:t>Mintacím szerkesztése</a:t>
            </a:r>
            <a:endParaRPr lang="hu-HU"/>
          </a:p>
        </p:txBody>
      </p:sp>
      <p:sp>
        <p:nvSpPr>
          <p:cNvPr id="3" name="Tartalom helye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3994E1D5-ADD7-4A1E-B4EB-D3B3217BC36E}" type="datetimeFigureOut">
              <a:rPr lang="hu-HU" smtClean="0"/>
              <a:t>2017. 06. 15.</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1D434E2C-869F-4ABC-BCF5-664644FBC553}" type="slidenum">
              <a:rPr lang="hu-HU" smtClean="0"/>
              <a:t>‹#›</a:t>
            </a:fld>
            <a:endParaRPr lang="hu-HU"/>
          </a:p>
        </p:txBody>
      </p:sp>
    </p:spTree>
    <p:extLst>
      <p:ext uri="{BB962C8B-B14F-4D97-AF65-F5344CB8AC3E}">
        <p14:creationId xmlns:p14="http://schemas.microsoft.com/office/powerpoint/2010/main" val="3997309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3600450"/>
            <a:ext cx="5486400" cy="425054"/>
          </a:xfrm>
        </p:spPr>
        <p:txBody>
          <a:bodyPr anchor="b"/>
          <a:lstStyle>
            <a:lvl1pPr algn="l">
              <a:defRPr sz="2000" b="1"/>
            </a:lvl1pPr>
          </a:lstStyle>
          <a:p>
            <a:r>
              <a:rPr lang="hu-HU" smtClean="0"/>
              <a:t>Mintacím szerkesztése</a:t>
            </a:r>
            <a:endParaRPr lang="hu-HU"/>
          </a:p>
        </p:txBody>
      </p:sp>
      <p:sp>
        <p:nvSpPr>
          <p:cNvPr id="3" name="Kép hely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3994E1D5-ADD7-4A1E-B4EB-D3B3217BC36E}" type="datetimeFigureOut">
              <a:rPr lang="hu-HU" smtClean="0"/>
              <a:t>2017. 06. 15.</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1D434E2C-869F-4ABC-BCF5-664644FBC553}" type="slidenum">
              <a:rPr lang="hu-HU" smtClean="0"/>
              <a:t>‹#›</a:t>
            </a:fld>
            <a:endParaRPr lang="hu-HU"/>
          </a:p>
        </p:txBody>
      </p:sp>
    </p:spTree>
    <p:extLst>
      <p:ext uri="{BB962C8B-B14F-4D97-AF65-F5344CB8AC3E}">
        <p14:creationId xmlns:p14="http://schemas.microsoft.com/office/powerpoint/2010/main" val="4116149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hu-HU" smtClean="0"/>
              <a:t>Mintacím szerkesztése</a:t>
            </a:r>
            <a:endParaRPr lang="hu-HU"/>
          </a:p>
        </p:txBody>
      </p:sp>
      <p:sp>
        <p:nvSpPr>
          <p:cNvPr id="3" name="Szöveg helye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994E1D5-ADD7-4A1E-B4EB-D3B3217BC36E}" type="datetimeFigureOut">
              <a:rPr lang="hu-HU" smtClean="0"/>
              <a:t>2017. 06. 15.</a:t>
            </a:fld>
            <a:endParaRPr lang="hu-HU"/>
          </a:p>
        </p:txBody>
      </p:sp>
      <p:sp>
        <p:nvSpPr>
          <p:cNvPr id="5" name="Élőláb helye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D434E2C-869F-4ABC-BCF5-664644FBC553}" type="slidenum">
              <a:rPr lang="hu-HU" smtClean="0"/>
              <a:t>‹#›</a:t>
            </a:fld>
            <a:endParaRPr lang="hu-HU"/>
          </a:p>
        </p:txBody>
      </p:sp>
    </p:spTree>
    <p:extLst>
      <p:ext uri="{BB962C8B-B14F-4D97-AF65-F5344CB8AC3E}">
        <p14:creationId xmlns:p14="http://schemas.microsoft.com/office/powerpoint/2010/main" val="2688994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95536" y="2067694"/>
            <a:ext cx="8229600" cy="857250"/>
          </a:xfrm>
        </p:spPr>
        <p:txBody>
          <a:bodyPr>
            <a:normAutofit fontScale="90000"/>
          </a:bodyPr>
          <a:lstStyle/>
          <a:p>
            <a:r>
              <a:rPr lang="hu-HU" dirty="0" err="1" smtClean="0"/>
              <a:t>Fusion</a:t>
            </a:r>
            <a:r>
              <a:rPr lang="hu-HU" dirty="0" smtClean="0"/>
              <a:t> Restaurant</a:t>
            </a:r>
            <a:br>
              <a:rPr lang="hu-HU" dirty="0" smtClean="0"/>
            </a:br>
            <a:r>
              <a:rPr lang="hu-HU" dirty="0" err="1" smtClean="0"/>
              <a:t>Scheduler</a:t>
            </a:r>
            <a:endParaRPr lang="hu-HU" dirty="0"/>
          </a:p>
        </p:txBody>
      </p:sp>
      <p:sp>
        <p:nvSpPr>
          <p:cNvPr id="4" name="Szövegdoboz 3"/>
          <p:cNvSpPr txBox="1"/>
          <p:nvPr/>
        </p:nvSpPr>
        <p:spPr>
          <a:xfrm>
            <a:off x="2062064" y="4371950"/>
            <a:ext cx="4896544" cy="646331"/>
          </a:xfrm>
          <a:prstGeom prst="rect">
            <a:avLst/>
          </a:prstGeom>
          <a:noFill/>
        </p:spPr>
        <p:txBody>
          <a:bodyPr wrap="square" rtlCol="0">
            <a:spAutoFit/>
          </a:bodyPr>
          <a:lstStyle/>
          <a:p>
            <a:pPr algn="ctr"/>
            <a:r>
              <a:rPr lang="hu-HU" dirty="0" smtClean="0"/>
              <a:t>Andreas </a:t>
            </a:r>
            <a:r>
              <a:rPr lang="hu-HU" dirty="0" err="1" smtClean="0"/>
              <a:t>Richardsen</a:t>
            </a:r>
            <a:r>
              <a:rPr lang="hu-HU" dirty="0" smtClean="0"/>
              <a:t>, </a:t>
            </a:r>
            <a:r>
              <a:rPr lang="hu-HU" dirty="0" err="1" smtClean="0"/>
              <a:t>Mirjana</a:t>
            </a:r>
            <a:r>
              <a:rPr lang="hu-HU" dirty="0" smtClean="0"/>
              <a:t> </a:t>
            </a:r>
            <a:r>
              <a:rPr lang="hu-HU" dirty="0" err="1" smtClean="0"/>
              <a:t>Erceg</a:t>
            </a:r>
            <a:r>
              <a:rPr lang="hu-HU" dirty="0" smtClean="0"/>
              <a:t>, </a:t>
            </a:r>
            <a:r>
              <a:rPr lang="hu-HU" dirty="0" err="1" smtClean="0"/>
              <a:t>Sangey</a:t>
            </a:r>
            <a:r>
              <a:rPr lang="hu-HU" dirty="0" smtClean="0"/>
              <a:t> </a:t>
            </a:r>
            <a:r>
              <a:rPr lang="hu-HU" smtClean="0"/>
              <a:t>Lama</a:t>
            </a:r>
            <a:r>
              <a:rPr lang="hu-HU" dirty="0" smtClean="0"/>
              <a:t>,</a:t>
            </a:r>
          </a:p>
          <a:p>
            <a:pPr algn="ctr"/>
            <a:r>
              <a:rPr lang="hu-HU" dirty="0" smtClean="0"/>
              <a:t>Tamas Kalapacs, </a:t>
            </a:r>
            <a:r>
              <a:rPr lang="hu-HU" dirty="0" err="1" smtClean="0"/>
              <a:t>Zahro-Madalina</a:t>
            </a:r>
            <a:r>
              <a:rPr lang="hu-HU" dirty="0" smtClean="0"/>
              <a:t> </a:t>
            </a:r>
            <a:r>
              <a:rPr lang="hu-HU" dirty="0" err="1" smtClean="0"/>
              <a:t>Khaji</a:t>
            </a:r>
            <a:endParaRPr lang="hu-HU" dirty="0"/>
          </a:p>
        </p:txBody>
      </p:sp>
    </p:spTree>
    <p:extLst>
      <p:ext uri="{BB962C8B-B14F-4D97-AF65-F5344CB8AC3E}">
        <p14:creationId xmlns:p14="http://schemas.microsoft.com/office/powerpoint/2010/main" val="1354462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ISD </a:t>
            </a:r>
            <a:r>
              <a:rPr lang="en-GB" dirty="0" err="1"/>
              <a:t>filterAvailableEmployees</a:t>
            </a:r>
            <a:endParaRPr lang="en-GB" dirty="0"/>
          </a:p>
        </p:txBody>
      </p:sp>
      <p:pic>
        <p:nvPicPr>
          <p:cNvPr id="4" name="Content Placeholder 3"/>
          <p:cNvPicPr>
            <a:picLocks noGrp="1"/>
          </p:cNvPicPr>
          <p:nvPr>
            <p:ph idx="1"/>
          </p:nvPr>
        </p:nvPicPr>
        <p:blipFill>
          <a:blip r:embed="rId3"/>
          <a:stretch>
            <a:fillRect/>
          </a:stretch>
        </p:blipFill>
        <p:spPr>
          <a:xfrm>
            <a:off x="2003502" y="1369219"/>
            <a:ext cx="5136996" cy="3263504"/>
          </a:xfrm>
          <a:prstGeom prst="rect">
            <a:avLst/>
          </a:prstGeom>
        </p:spPr>
      </p:pic>
    </p:spTree>
    <p:extLst>
      <p:ext uri="{BB962C8B-B14F-4D97-AF65-F5344CB8AC3E}">
        <p14:creationId xmlns:p14="http://schemas.microsoft.com/office/powerpoint/2010/main" val="106735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Multithreading</a:t>
            </a:r>
            <a:endParaRPr lang="en-GB" dirty="0"/>
          </a:p>
        </p:txBody>
      </p:sp>
      <p:pic>
        <p:nvPicPr>
          <p:cNvPr id="4" name="Content Placeholder 3"/>
          <p:cNvPicPr>
            <a:picLocks noGrp="1"/>
          </p:cNvPicPr>
          <p:nvPr>
            <p:ph idx="1"/>
          </p:nvPr>
        </p:nvPicPr>
        <p:blipFill>
          <a:blip r:embed="rId3"/>
          <a:stretch>
            <a:fillRect/>
          </a:stretch>
        </p:blipFill>
        <p:spPr>
          <a:xfrm>
            <a:off x="935595" y="2355726"/>
            <a:ext cx="6722269" cy="2135981"/>
          </a:xfrm>
          <a:prstGeom prst="rect">
            <a:avLst/>
          </a:prstGeom>
        </p:spPr>
      </p:pic>
      <p:sp>
        <p:nvSpPr>
          <p:cNvPr id="7" name="TextBox 6"/>
          <p:cNvSpPr txBox="1"/>
          <p:nvPr/>
        </p:nvSpPr>
        <p:spPr>
          <a:xfrm>
            <a:off x="1043608" y="1131590"/>
            <a:ext cx="6506245" cy="923330"/>
          </a:xfrm>
          <a:prstGeom prst="rect">
            <a:avLst/>
          </a:prstGeom>
          <a:noFill/>
        </p:spPr>
        <p:txBody>
          <a:bodyPr wrap="square" rtlCol="0">
            <a:spAutoFit/>
          </a:bodyPr>
          <a:lstStyle/>
          <a:p>
            <a:pPr marL="285750" indent="-285750">
              <a:buFont typeface="Arial" panose="020B0604020202020204" pitchFamily="34" charset="0"/>
              <a:buChar char="•"/>
            </a:pPr>
            <a:r>
              <a:rPr lang="da-DK" dirty="0" smtClean="0"/>
              <a:t>Avoid GUI freezing</a:t>
            </a:r>
          </a:p>
          <a:p>
            <a:pPr marL="285750" indent="-285750">
              <a:buFont typeface="Arial" panose="020B0604020202020204" pitchFamily="34" charset="0"/>
              <a:buChar char="•"/>
            </a:pPr>
            <a:r>
              <a:rPr lang="da-DK" dirty="0" smtClean="0"/>
              <a:t>Retrieve available employees</a:t>
            </a:r>
          </a:p>
          <a:p>
            <a:pPr marL="285750" indent="-285750">
              <a:buFont typeface="Arial" panose="020B0604020202020204" pitchFamily="34" charset="0"/>
              <a:buChar char="•"/>
            </a:pPr>
            <a:r>
              <a:rPr lang="da-DK" dirty="0" smtClean="0"/>
              <a:t>Disable some functions </a:t>
            </a:r>
            <a:endParaRPr lang="da-DK" dirty="0"/>
          </a:p>
        </p:txBody>
      </p:sp>
    </p:spTree>
    <p:extLst>
      <p:ext uri="{BB962C8B-B14F-4D97-AF65-F5344CB8AC3E}">
        <p14:creationId xmlns:p14="http://schemas.microsoft.com/office/powerpoint/2010/main" val="753459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Transaction</a:t>
            </a:r>
            <a:endParaRPr lang="en-GB" dirty="0"/>
          </a:p>
        </p:txBody>
      </p:sp>
      <p:pic>
        <p:nvPicPr>
          <p:cNvPr id="4" name="Content Placeholder 3"/>
          <p:cNvPicPr>
            <a:picLocks noGrp="1"/>
          </p:cNvPicPr>
          <p:nvPr>
            <p:ph idx="1"/>
          </p:nvPr>
        </p:nvPicPr>
        <p:blipFill>
          <a:blip r:embed="rId2"/>
          <a:stretch>
            <a:fillRect/>
          </a:stretch>
        </p:blipFill>
        <p:spPr>
          <a:xfrm>
            <a:off x="4572000" y="1203598"/>
            <a:ext cx="4233734" cy="3263504"/>
          </a:xfrm>
          <a:prstGeom prst="rect">
            <a:avLst/>
          </a:prstGeom>
        </p:spPr>
      </p:pic>
      <p:sp>
        <p:nvSpPr>
          <p:cNvPr id="5" name="TextBox 4"/>
          <p:cNvSpPr txBox="1"/>
          <p:nvPr/>
        </p:nvSpPr>
        <p:spPr>
          <a:xfrm>
            <a:off x="539552" y="1347614"/>
            <a:ext cx="3672408" cy="923330"/>
          </a:xfrm>
          <a:prstGeom prst="rect">
            <a:avLst/>
          </a:prstGeom>
          <a:noFill/>
        </p:spPr>
        <p:txBody>
          <a:bodyPr wrap="square" rtlCol="0">
            <a:spAutoFit/>
          </a:bodyPr>
          <a:lstStyle/>
          <a:p>
            <a:pPr marL="285750" indent="-285750">
              <a:buFont typeface="Arial" panose="020B0604020202020204" pitchFamily="34" charset="0"/>
              <a:buChar char="•"/>
            </a:pPr>
            <a:r>
              <a:rPr lang="da-DK" dirty="0" smtClean="0"/>
              <a:t>All or nothing</a:t>
            </a:r>
          </a:p>
          <a:p>
            <a:pPr marL="285750" indent="-285750">
              <a:buFont typeface="Arial" panose="020B0604020202020204" pitchFamily="34" charset="0"/>
              <a:buChar char="•"/>
            </a:pPr>
            <a:r>
              <a:rPr lang="da-DK" dirty="0" smtClean="0"/>
              <a:t>Insertion of employee</a:t>
            </a:r>
          </a:p>
          <a:p>
            <a:pPr marL="285750" indent="-285750">
              <a:buFont typeface="Arial" panose="020B0604020202020204" pitchFamily="34" charset="0"/>
              <a:buChar char="•"/>
            </a:pPr>
            <a:endParaRPr lang="da-DK" dirty="0"/>
          </a:p>
        </p:txBody>
      </p:sp>
    </p:spTree>
    <p:extLst>
      <p:ext uri="{BB962C8B-B14F-4D97-AF65-F5344CB8AC3E}">
        <p14:creationId xmlns:p14="http://schemas.microsoft.com/office/powerpoint/2010/main" val="1888440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646235"/>
            <a:ext cx="7908405" cy="435219"/>
          </a:xfrm>
        </p:spPr>
        <p:txBody>
          <a:bodyPr/>
          <a:lstStyle/>
          <a:p>
            <a:pPr algn="ctr"/>
            <a:r>
              <a:rPr lang="hr-HR" dirty="0"/>
              <a:t>Error handling &amp; Lambda</a:t>
            </a:r>
            <a:endParaRPr lang="en-GB"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841" y="1912328"/>
            <a:ext cx="7908405" cy="1855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2997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GB" dirty="0" smtClean="0"/>
              <a:t>Prepared statements</a:t>
            </a:r>
            <a:endParaRPr lang="hu-HU" dirty="0"/>
          </a:p>
        </p:txBody>
      </p:sp>
      <p:sp>
        <p:nvSpPr>
          <p:cNvPr id="3" name="Tartalom helye 2"/>
          <p:cNvSpPr>
            <a:spLocks noGrp="1"/>
          </p:cNvSpPr>
          <p:nvPr>
            <p:ph idx="1"/>
          </p:nvPr>
        </p:nvSpPr>
        <p:spPr/>
        <p:txBody>
          <a:bodyPr/>
          <a:lstStyle/>
          <a:p>
            <a:r>
              <a:rPr lang="hu-HU" dirty="0" err="1" smtClean="0"/>
              <a:t>Prevent</a:t>
            </a:r>
            <a:r>
              <a:rPr lang="hu-HU" dirty="0" smtClean="0"/>
              <a:t> </a:t>
            </a:r>
            <a:r>
              <a:rPr lang="hu-HU" dirty="0" err="1"/>
              <a:t>sql</a:t>
            </a:r>
            <a:r>
              <a:rPr lang="hu-HU" dirty="0"/>
              <a:t> </a:t>
            </a:r>
            <a:r>
              <a:rPr lang="hu-HU" dirty="0" err="1" smtClean="0"/>
              <a:t>injections</a:t>
            </a:r>
            <a:endParaRPr lang="hu-HU" dirty="0" smtClean="0"/>
          </a:p>
          <a:p>
            <a:r>
              <a:rPr lang="hu-HU" dirty="0" smtClean="0"/>
              <a:t>? </a:t>
            </a:r>
            <a:r>
              <a:rPr lang="hu-HU" dirty="0" err="1" smtClean="0"/>
              <a:t>as</a:t>
            </a:r>
            <a:r>
              <a:rPr lang="hu-HU" dirty="0" smtClean="0"/>
              <a:t> </a:t>
            </a:r>
            <a:r>
              <a:rPr lang="hu-HU" dirty="0" err="1" smtClean="0"/>
              <a:t>placeholder</a:t>
            </a:r>
            <a:endParaRPr lang="hu-HU" dirty="0" smtClean="0"/>
          </a:p>
          <a:p>
            <a:r>
              <a:rPr lang="hu-HU" dirty="0" err="1" smtClean="0"/>
              <a:t>Objects</a:t>
            </a:r>
            <a:r>
              <a:rPr lang="hu-HU" dirty="0" smtClean="0"/>
              <a:t> </a:t>
            </a:r>
            <a:r>
              <a:rPr lang="hu-HU" dirty="0" err="1" smtClean="0"/>
              <a:t>to</a:t>
            </a:r>
            <a:r>
              <a:rPr lang="hu-HU" dirty="0" smtClean="0"/>
              <a:t> </a:t>
            </a:r>
            <a:r>
              <a:rPr lang="hu-HU" dirty="0" err="1" smtClean="0"/>
              <a:t>make</a:t>
            </a:r>
            <a:r>
              <a:rPr lang="hu-HU" dirty="0" smtClean="0"/>
              <a:t> </a:t>
            </a:r>
            <a:br>
              <a:rPr lang="hu-HU" dirty="0" smtClean="0"/>
            </a:br>
            <a:r>
              <a:rPr lang="hu-HU" dirty="0" err="1" smtClean="0"/>
              <a:t>statements</a:t>
            </a:r>
            <a:endParaRPr lang="en-GB" dirty="0" smtClean="0"/>
          </a:p>
          <a:p>
            <a:pPr marL="0" indent="0">
              <a:buNone/>
            </a:pPr>
            <a:r>
              <a:rPr lang="hu-HU" dirty="0" smtClean="0"/>
              <a:t> </a:t>
            </a:r>
            <a:endParaRPr lang="hu-HU" dirty="0"/>
          </a:p>
        </p:txBody>
      </p:sp>
      <p:pic>
        <p:nvPicPr>
          <p:cNvPr id="4" name="Picture 26"/>
          <p:cNvPicPr>
            <a:picLocks/>
          </p:cNvPicPr>
          <p:nvPr/>
        </p:nvPicPr>
        <p:blipFill>
          <a:blip r:embed="rId2"/>
          <a:stretch>
            <a:fillRect/>
          </a:stretch>
        </p:blipFill>
        <p:spPr>
          <a:xfrm>
            <a:off x="4644008" y="1170520"/>
            <a:ext cx="4153206" cy="3201430"/>
          </a:xfrm>
          <a:prstGeom prst="rect">
            <a:avLst/>
          </a:prstGeom>
        </p:spPr>
      </p:pic>
    </p:spTree>
    <p:extLst>
      <p:ext uri="{BB962C8B-B14F-4D97-AF65-F5344CB8AC3E}">
        <p14:creationId xmlns:p14="http://schemas.microsoft.com/office/powerpoint/2010/main" val="3709402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Regular</a:t>
            </a:r>
            <a:r>
              <a:rPr lang="hu-HU" dirty="0" smtClean="0"/>
              <a:t> </a:t>
            </a:r>
            <a:r>
              <a:rPr lang="hu-HU" dirty="0" err="1" smtClean="0"/>
              <a:t>expressions</a:t>
            </a:r>
            <a:endParaRPr lang="hu-HU" dirty="0"/>
          </a:p>
        </p:txBody>
      </p:sp>
      <p:sp>
        <p:nvSpPr>
          <p:cNvPr id="3" name="Tartalom helye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hu-HU" dirty="0" err="1" smtClean="0"/>
              <a:t>Used</a:t>
            </a:r>
            <a:r>
              <a:rPr lang="hu-HU" dirty="0" smtClean="0"/>
              <a:t> in </a:t>
            </a:r>
            <a:r>
              <a:rPr lang="hu-HU" dirty="0" err="1" smtClean="0"/>
              <a:t>manage</a:t>
            </a:r>
            <a:r>
              <a:rPr lang="hu-HU" dirty="0" smtClean="0"/>
              <a:t> </a:t>
            </a:r>
            <a:r>
              <a:rPr lang="hu-HU" dirty="0" err="1" smtClean="0"/>
              <a:t>employee</a:t>
            </a:r>
            <a:endParaRPr lang="hu-HU" dirty="0" smtClean="0"/>
          </a:p>
          <a:p>
            <a:pPr>
              <a:spcBef>
                <a:spcPts val="0"/>
              </a:spcBef>
            </a:pPr>
            <a:r>
              <a:rPr lang="en-US" dirty="0" smtClean="0"/>
              <a:t>V</a:t>
            </a:r>
            <a:r>
              <a:rPr lang="hu-HU" dirty="0" err="1" smtClean="0"/>
              <a:t>alidate</a:t>
            </a:r>
            <a:r>
              <a:rPr lang="hu-HU" dirty="0" smtClean="0"/>
              <a:t> </a:t>
            </a:r>
            <a:r>
              <a:rPr lang="hu-HU" dirty="0" err="1" smtClean="0"/>
              <a:t>textfield</a:t>
            </a:r>
            <a:r>
              <a:rPr lang="hu-HU" dirty="0" smtClean="0"/>
              <a:t> </a:t>
            </a:r>
            <a:r>
              <a:rPr lang="hu-HU" dirty="0" err="1" smtClean="0"/>
              <a:t>inputs</a:t>
            </a:r>
            <a:endParaRPr lang="hu-HU" dirty="0" smtClean="0"/>
          </a:p>
          <a:p>
            <a:pPr>
              <a:spcBef>
                <a:spcPts val="0"/>
              </a:spcBef>
            </a:pPr>
            <a:r>
              <a:rPr lang="hu-HU" dirty="0" err="1" smtClean="0"/>
              <a:t>Validate</a:t>
            </a:r>
            <a:r>
              <a:rPr lang="hu-HU" dirty="0" smtClean="0"/>
              <a:t> </a:t>
            </a:r>
            <a:r>
              <a:rPr lang="hu-HU" dirty="0" err="1" smtClean="0"/>
              <a:t>correct</a:t>
            </a:r>
            <a:r>
              <a:rPr lang="hu-HU" dirty="0" smtClean="0"/>
              <a:t> </a:t>
            </a:r>
            <a:r>
              <a:rPr lang="hu-HU" dirty="0" err="1" smtClean="0"/>
              <a:t>dates</a:t>
            </a:r>
            <a:endParaRPr lang="hu-HU" dirty="0" smtClean="0"/>
          </a:p>
          <a:p>
            <a:pPr>
              <a:spcBef>
                <a:spcPts val="0"/>
              </a:spcBef>
            </a:pPr>
            <a:r>
              <a:rPr lang="hu-HU" dirty="0" err="1" smtClean="0"/>
              <a:t>Combobox</a:t>
            </a:r>
            <a:r>
              <a:rPr lang="hu-HU" dirty="0" smtClean="0"/>
              <a:t> &amp; </a:t>
            </a:r>
            <a:r>
              <a:rPr lang="hu-HU" dirty="0" err="1" smtClean="0"/>
              <a:t>checklist</a:t>
            </a:r>
            <a:endParaRPr lang="hu-HU" dirty="0" smtClean="0"/>
          </a:p>
          <a:p>
            <a:pPr>
              <a:spcBef>
                <a:spcPts val="0"/>
              </a:spcBef>
            </a:pPr>
            <a:endParaRPr lang="hu-HU" dirty="0" smtClean="0"/>
          </a:p>
        </p:txBody>
      </p:sp>
    </p:spTree>
    <p:extLst>
      <p:ext uri="{BB962C8B-B14F-4D97-AF65-F5344CB8AC3E}">
        <p14:creationId xmlns:p14="http://schemas.microsoft.com/office/powerpoint/2010/main" val="6173855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Mock</a:t>
            </a:r>
            <a:r>
              <a:rPr lang="hu-HU" dirty="0" smtClean="0"/>
              <a:t> </a:t>
            </a:r>
            <a:r>
              <a:rPr lang="hu-HU" dirty="0" err="1" smtClean="0"/>
              <a:t>up</a:t>
            </a:r>
            <a:endParaRPr lang="hu-HU" dirty="0"/>
          </a:p>
        </p:txBody>
      </p:sp>
      <p:pic>
        <p:nvPicPr>
          <p:cNvPr id="4" name="Picture 5"/>
          <p:cNvPicPr/>
          <p:nvPr/>
        </p:nvPicPr>
        <p:blipFill>
          <a:blip r:embed="rId2"/>
          <a:stretch>
            <a:fillRect/>
          </a:stretch>
        </p:blipFill>
        <p:spPr>
          <a:xfrm>
            <a:off x="1740734" y="915566"/>
            <a:ext cx="5731510" cy="3907155"/>
          </a:xfrm>
          <a:prstGeom prst="rect">
            <a:avLst/>
          </a:prstGeom>
        </p:spPr>
      </p:pic>
    </p:spTree>
    <p:extLst>
      <p:ext uri="{BB962C8B-B14F-4D97-AF65-F5344CB8AC3E}">
        <p14:creationId xmlns:p14="http://schemas.microsoft.com/office/powerpoint/2010/main" val="12461069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Final</a:t>
            </a:r>
            <a:r>
              <a:rPr lang="hu-HU" dirty="0" smtClean="0"/>
              <a:t> design</a:t>
            </a:r>
            <a:endParaRPr lang="hu-HU"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1203598"/>
            <a:ext cx="5745442" cy="3291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11552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Future</a:t>
            </a:r>
            <a:endParaRPr lang="da-DK" dirty="0"/>
          </a:p>
        </p:txBody>
      </p:sp>
      <p:sp>
        <p:nvSpPr>
          <p:cNvPr id="3" name="Content Placeholder 2"/>
          <p:cNvSpPr>
            <a:spLocks noGrp="1"/>
          </p:cNvSpPr>
          <p:nvPr>
            <p:ph idx="1"/>
          </p:nvPr>
        </p:nvSpPr>
        <p:spPr/>
        <p:txBody>
          <a:bodyPr>
            <a:normAutofit/>
          </a:bodyPr>
          <a:lstStyle/>
          <a:p>
            <a:r>
              <a:rPr lang="en-US" dirty="0" smtClean="0"/>
              <a:t>Automatic scraping</a:t>
            </a:r>
          </a:p>
          <a:p>
            <a:r>
              <a:rPr lang="en-US" dirty="0"/>
              <a:t>C</a:t>
            </a:r>
            <a:r>
              <a:rPr lang="en-US" dirty="0" smtClean="0"/>
              <a:t>locking-in and out </a:t>
            </a:r>
          </a:p>
          <a:p>
            <a:r>
              <a:rPr lang="en-US" dirty="0" smtClean="0"/>
              <a:t>Highlight which employees are preferred off </a:t>
            </a:r>
          </a:p>
          <a:p>
            <a:r>
              <a:rPr lang="en-US" dirty="0" smtClean="0"/>
              <a:t>Change the worked hours</a:t>
            </a:r>
            <a:endParaRPr lang="da-DK" dirty="0"/>
          </a:p>
        </p:txBody>
      </p:sp>
    </p:spTree>
    <p:extLst>
      <p:ext uri="{BB962C8B-B14F-4D97-AF65-F5344CB8AC3E}">
        <p14:creationId xmlns:p14="http://schemas.microsoft.com/office/powerpoint/2010/main" val="34680875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Group </a:t>
            </a:r>
            <a:r>
              <a:rPr lang="hu-HU" dirty="0" err="1" smtClean="0"/>
              <a:t>work</a:t>
            </a:r>
            <a:r>
              <a:rPr lang="hu-HU" dirty="0" smtClean="0"/>
              <a:t> </a:t>
            </a:r>
            <a:r>
              <a:rPr lang="hu-HU" dirty="0" err="1" smtClean="0"/>
              <a:t>review</a:t>
            </a:r>
            <a:endParaRPr lang="hu-HU" dirty="0"/>
          </a:p>
        </p:txBody>
      </p:sp>
      <p:sp>
        <p:nvSpPr>
          <p:cNvPr id="3" name="Tartalom helye 2"/>
          <p:cNvSpPr>
            <a:spLocks noGrp="1"/>
          </p:cNvSpPr>
          <p:nvPr>
            <p:ph idx="1"/>
          </p:nvPr>
        </p:nvSpPr>
        <p:spPr/>
        <p:txBody>
          <a:bodyPr>
            <a:normAutofit lnSpcReduction="10000"/>
          </a:bodyPr>
          <a:lstStyle/>
          <a:p>
            <a:pPr marL="0" indent="0">
              <a:spcBef>
                <a:spcPts val="0"/>
              </a:spcBef>
              <a:buNone/>
            </a:pPr>
            <a:r>
              <a:rPr lang="hu-HU" dirty="0" smtClean="0"/>
              <a:t>Good:</a:t>
            </a:r>
          </a:p>
          <a:p>
            <a:pPr>
              <a:spcBef>
                <a:spcPts val="0"/>
              </a:spcBef>
            </a:pPr>
            <a:r>
              <a:rPr lang="hu-HU" dirty="0" err="1"/>
              <a:t>C</a:t>
            </a:r>
            <a:r>
              <a:rPr lang="hu-HU" dirty="0" err="1" smtClean="0"/>
              <a:t>ommunication</a:t>
            </a:r>
            <a:r>
              <a:rPr lang="hu-HU" dirty="0" smtClean="0"/>
              <a:t> </a:t>
            </a:r>
          </a:p>
          <a:p>
            <a:pPr>
              <a:spcBef>
                <a:spcPts val="0"/>
              </a:spcBef>
            </a:pPr>
            <a:r>
              <a:rPr lang="hu-HU" dirty="0" err="1"/>
              <a:t>P</a:t>
            </a:r>
            <a:r>
              <a:rPr lang="hu-HU" dirty="0" err="1" smtClean="0"/>
              <a:t>articipation</a:t>
            </a:r>
            <a:r>
              <a:rPr lang="hu-HU" dirty="0" smtClean="0"/>
              <a:t> + </a:t>
            </a:r>
            <a:r>
              <a:rPr lang="hu-HU" dirty="0" err="1" smtClean="0"/>
              <a:t>contribution</a:t>
            </a:r>
            <a:endParaRPr lang="hu-HU" dirty="0" smtClean="0"/>
          </a:p>
          <a:p>
            <a:pPr>
              <a:spcBef>
                <a:spcPts val="0"/>
              </a:spcBef>
            </a:pPr>
            <a:r>
              <a:rPr lang="hu-HU" dirty="0" err="1" smtClean="0"/>
              <a:t>Work</a:t>
            </a:r>
            <a:r>
              <a:rPr lang="hu-HU" dirty="0" smtClean="0"/>
              <a:t> </a:t>
            </a:r>
            <a:r>
              <a:rPr lang="hu-HU" dirty="0" err="1" smtClean="0"/>
              <a:t>ethic</a:t>
            </a:r>
            <a:endParaRPr lang="hu-HU" dirty="0" smtClean="0"/>
          </a:p>
          <a:p>
            <a:pPr marL="0" indent="0">
              <a:spcBef>
                <a:spcPts val="0"/>
              </a:spcBef>
              <a:buNone/>
            </a:pPr>
            <a:r>
              <a:rPr lang="hu-HU" dirty="0" err="1" smtClean="0"/>
              <a:t>Future</a:t>
            </a:r>
            <a:r>
              <a:rPr lang="hu-HU" dirty="0" smtClean="0"/>
              <a:t> </a:t>
            </a:r>
            <a:r>
              <a:rPr lang="hu-HU" dirty="0" err="1" smtClean="0"/>
              <a:t>improvements</a:t>
            </a:r>
            <a:r>
              <a:rPr lang="hu-HU" dirty="0" smtClean="0"/>
              <a:t>:</a:t>
            </a:r>
          </a:p>
          <a:p>
            <a:pPr>
              <a:spcBef>
                <a:spcPts val="0"/>
              </a:spcBef>
            </a:pPr>
            <a:r>
              <a:rPr lang="hu-HU" dirty="0" err="1" smtClean="0"/>
              <a:t>Maintain</a:t>
            </a:r>
            <a:r>
              <a:rPr lang="hu-HU" dirty="0" smtClean="0"/>
              <a:t> </a:t>
            </a:r>
            <a:r>
              <a:rPr lang="hu-HU" dirty="0" err="1" smtClean="0"/>
              <a:t>motivation</a:t>
            </a:r>
            <a:endParaRPr lang="hu-HU" dirty="0" smtClean="0"/>
          </a:p>
          <a:p>
            <a:pPr>
              <a:spcBef>
                <a:spcPts val="0"/>
              </a:spcBef>
            </a:pPr>
            <a:r>
              <a:rPr lang="hu-HU" dirty="0" smtClean="0"/>
              <a:t>More </a:t>
            </a:r>
            <a:r>
              <a:rPr lang="hu-HU" dirty="0" err="1" smtClean="0"/>
              <a:t>review</a:t>
            </a:r>
            <a:r>
              <a:rPr lang="hu-HU" dirty="0" smtClean="0"/>
              <a:t> + </a:t>
            </a:r>
            <a:r>
              <a:rPr lang="hu-HU" dirty="0" err="1" smtClean="0"/>
              <a:t>evaluation</a:t>
            </a:r>
            <a:endParaRPr lang="hu-HU" dirty="0" smtClean="0"/>
          </a:p>
          <a:p>
            <a:pPr>
              <a:spcBef>
                <a:spcPts val="0"/>
              </a:spcBef>
            </a:pPr>
            <a:endParaRPr lang="hu-HU" dirty="0" smtClean="0"/>
          </a:p>
          <a:p>
            <a:pPr>
              <a:spcBef>
                <a:spcPts val="0"/>
              </a:spcBef>
            </a:pPr>
            <a:endParaRPr lang="hu-HU" dirty="0"/>
          </a:p>
        </p:txBody>
      </p:sp>
    </p:spTree>
    <p:extLst>
      <p:ext uri="{BB962C8B-B14F-4D97-AF65-F5344CB8AC3E}">
        <p14:creationId xmlns:p14="http://schemas.microsoft.com/office/powerpoint/2010/main" val="1196938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07830"/>
            <a:ext cx="6858000" cy="865219"/>
          </a:xfrm>
        </p:spPr>
        <p:txBody>
          <a:bodyPr>
            <a:normAutofit fontScale="90000"/>
          </a:bodyPr>
          <a:lstStyle/>
          <a:p>
            <a:r>
              <a:rPr lang="hr-HR" dirty="0"/>
              <a:t>Why did we choose this for our project?</a:t>
            </a:r>
            <a:endParaRPr lang="en-GB" dirty="0"/>
          </a:p>
        </p:txBody>
      </p:sp>
      <p:sp>
        <p:nvSpPr>
          <p:cNvPr id="3" name="Subtitle 2"/>
          <p:cNvSpPr>
            <a:spLocks noGrp="1"/>
          </p:cNvSpPr>
          <p:nvPr>
            <p:ph type="subTitle" idx="1"/>
          </p:nvPr>
        </p:nvSpPr>
        <p:spPr/>
        <p:txBody>
          <a:bodyPr>
            <a:normAutofit fontScale="77500" lnSpcReduction="20000"/>
          </a:bodyPr>
          <a:lstStyle/>
          <a:p>
            <a:pPr marL="257175" indent="-257175" algn="l">
              <a:buFont typeface="Arial" panose="020B0604020202020204" pitchFamily="34" charset="0"/>
              <a:buChar char="•"/>
            </a:pPr>
            <a:r>
              <a:rPr lang="hr-HR" dirty="0">
                <a:solidFill>
                  <a:schemeClr val="tx1"/>
                </a:solidFill>
              </a:rPr>
              <a:t>Manual scheduling = time consuming</a:t>
            </a:r>
          </a:p>
          <a:p>
            <a:pPr marL="257175" indent="-257175" algn="l">
              <a:buFont typeface="Arial" panose="020B0604020202020204" pitchFamily="34" charset="0"/>
              <a:buChar char="•"/>
            </a:pPr>
            <a:r>
              <a:rPr lang="hr-HR" dirty="0">
                <a:solidFill>
                  <a:schemeClr val="tx1"/>
                </a:solidFill>
              </a:rPr>
              <a:t>The new system would benefit all employees</a:t>
            </a:r>
          </a:p>
          <a:p>
            <a:pPr marL="257175" indent="-257175" algn="l">
              <a:buFont typeface="Arial" panose="020B0604020202020204" pitchFamily="34" charset="0"/>
              <a:buChar char="•"/>
            </a:pPr>
            <a:r>
              <a:rPr lang="hr-HR" dirty="0">
                <a:solidFill>
                  <a:schemeClr val="tx1"/>
                </a:solidFill>
              </a:rPr>
              <a:t>Different system</a:t>
            </a:r>
          </a:p>
          <a:p>
            <a:pPr marL="257175" indent="-257175" algn="l">
              <a:buFont typeface="Arial" panose="020B0604020202020204" pitchFamily="34" charset="0"/>
              <a:buChar char="•"/>
            </a:pPr>
            <a:endParaRPr lang="en-GB" dirty="0"/>
          </a:p>
        </p:txBody>
      </p:sp>
    </p:spTree>
    <p:extLst>
      <p:ext uri="{BB962C8B-B14F-4D97-AF65-F5344CB8AC3E}">
        <p14:creationId xmlns:p14="http://schemas.microsoft.com/office/powerpoint/2010/main" val="1271094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Interview</a:t>
            </a:r>
            <a:r>
              <a:rPr lang="hu-HU" dirty="0" smtClean="0"/>
              <a:t> </a:t>
            </a:r>
            <a:r>
              <a:rPr lang="hu-HU" dirty="0" err="1" smtClean="0"/>
              <a:t>with</a:t>
            </a:r>
            <a:r>
              <a:rPr lang="hu-HU" dirty="0"/>
              <a:t> </a:t>
            </a:r>
            <a:r>
              <a:rPr lang="hu-HU" dirty="0" err="1" smtClean="0"/>
              <a:t>Fusion</a:t>
            </a:r>
            <a:endParaRPr lang="hu-HU" dirty="0"/>
          </a:p>
        </p:txBody>
      </p:sp>
      <p:sp>
        <p:nvSpPr>
          <p:cNvPr id="3" name="Tartalom helye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hu-HU" dirty="0" err="1" smtClean="0"/>
              <a:t>Problems</a:t>
            </a:r>
            <a:r>
              <a:rPr lang="hu-HU" dirty="0" smtClean="0"/>
              <a:t>:</a:t>
            </a:r>
          </a:p>
          <a:p>
            <a:pPr>
              <a:spcBef>
                <a:spcPts val="0"/>
              </a:spcBef>
            </a:pPr>
            <a:r>
              <a:rPr lang="hu-HU" dirty="0" err="1" smtClean="0"/>
              <a:t>Manual</a:t>
            </a:r>
            <a:r>
              <a:rPr lang="hu-HU" dirty="0" smtClean="0"/>
              <a:t> </a:t>
            </a:r>
            <a:r>
              <a:rPr lang="hu-HU" dirty="0" err="1" smtClean="0"/>
              <a:t>scheduling</a:t>
            </a:r>
            <a:r>
              <a:rPr lang="hu-HU" dirty="0" smtClean="0"/>
              <a:t> </a:t>
            </a:r>
          </a:p>
          <a:p>
            <a:pPr>
              <a:spcBef>
                <a:spcPts val="0"/>
              </a:spcBef>
            </a:pPr>
            <a:r>
              <a:rPr lang="hu-HU" dirty="0" smtClean="0"/>
              <a:t>Time consuming</a:t>
            </a:r>
          </a:p>
          <a:p>
            <a:pPr>
              <a:spcBef>
                <a:spcPts val="0"/>
              </a:spcBef>
            </a:pPr>
            <a:r>
              <a:rPr lang="hu-HU" dirty="0" err="1" smtClean="0"/>
              <a:t>Stressful</a:t>
            </a:r>
            <a:r>
              <a:rPr lang="hu-HU" dirty="0" smtClean="0"/>
              <a:t> </a:t>
            </a:r>
            <a:r>
              <a:rPr lang="hu-HU" dirty="0" err="1" smtClean="0"/>
              <a:t>to</a:t>
            </a:r>
            <a:r>
              <a:rPr lang="hu-HU" dirty="0" smtClean="0"/>
              <a:t> </a:t>
            </a:r>
            <a:r>
              <a:rPr lang="hu-HU" dirty="0" err="1" smtClean="0"/>
              <a:t>find</a:t>
            </a:r>
            <a:r>
              <a:rPr lang="hu-HU" dirty="0" smtClean="0"/>
              <a:t> </a:t>
            </a:r>
            <a:r>
              <a:rPr lang="hu-HU" dirty="0" err="1" smtClean="0"/>
              <a:t>replacements</a:t>
            </a:r>
            <a:endParaRPr lang="hu-HU" dirty="0" smtClean="0"/>
          </a:p>
        </p:txBody>
      </p:sp>
    </p:spTree>
    <p:extLst>
      <p:ext uri="{BB962C8B-B14F-4D97-AF65-F5344CB8AC3E}">
        <p14:creationId xmlns:p14="http://schemas.microsoft.com/office/powerpoint/2010/main" val="391318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GB" dirty="0" smtClean="0"/>
              <a:t>How we agreed on working</a:t>
            </a:r>
            <a:endParaRPr lang="hu-HU" dirty="0"/>
          </a:p>
        </p:txBody>
      </p:sp>
      <p:sp>
        <p:nvSpPr>
          <p:cNvPr id="3" name="Tartalom helye 2"/>
          <p:cNvSpPr>
            <a:spLocks noGrp="1"/>
          </p:cNvSpPr>
          <p:nvPr>
            <p:ph idx="1"/>
          </p:nvPr>
        </p:nvSpPr>
        <p:spPr/>
        <p:txBody>
          <a:bodyPr/>
          <a:lstStyle/>
          <a:p>
            <a:r>
              <a:rPr lang="hu-HU" dirty="0" smtClean="0"/>
              <a:t>We </a:t>
            </a:r>
            <a:r>
              <a:rPr lang="hu-HU" dirty="0" err="1" smtClean="0"/>
              <a:t>meet</a:t>
            </a:r>
            <a:r>
              <a:rPr lang="hu-HU" dirty="0" smtClean="0"/>
              <a:t> </a:t>
            </a:r>
            <a:r>
              <a:rPr lang="hu-HU" dirty="0" err="1" smtClean="0"/>
              <a:t>up</a:t>
            </a:r>
            <a:r>
              <a:rPr lang="hu-HU" dirty="0" smtClean="0"/>
              <a:t> </a:t>
            </a:r>
            <a:r>
              <a:rPr lang="hu-HU" dirty="0" err="1" smtClean="0"/>
              <a:t>regurarly</a:t>
            </a:r>
            <a:endParaRPr lang="hu-HU" dirty="0" smtClean="0"/>
          </a:p>
          <a:p>
            <a:pPr lvl="1"/>
            <a:r>
              <a:rPr lang="hu-HU" dirty="0" smtClean="0"/>
              <a:t>In </a:t>
            </a:r>
            <a:r>
              <a:rPr lang="hu-HU" dirty="0" err="1" smtClean="0"/>
              <a:t>school</a:t>
            </a:r>
            <a:endParaRPr lang="hu-HU" dirty="0" smtClean="0"/>
          </a:p>
          <a:p>
            <a:pPr lvl="1"/>
            <a:r>
              <a:rPr lang="hu-HU" dirty="0" err="1" smtClean="0"/>
              <a:t>Outside</a:t>
            </a:r>
            <a:r>
              <a:rPr lang="hu-HU" dirty="0" smtClean="0"/>
              <a:t> </a:t>
            </a:r>
            <a:r>
              <a:rPr lang="hu-HU" dirty="0" err="1" smtClean="0"/>
              <a:t>od</a:t>
            </a:r>
            <a:r>
              <a:rPr lang="hu-HU" dirty="0" smtClean="0"/>
              <a:t> </a:t>
            </a:r>
            <a:r>
              <a:rPr lang="hu-HU" dirty="0" err="1" smtClean="0"/>
              <a:t>school</a:t>
            </a:r>
            <a:endParaRPr lang="hu-HU" dirty="0" smtClean="0"/>
          </a:p>
          <a:p>
            <a:r>
              <a:rPr lang="hu-HU" dirty="0" err="1" smtClean="0"/>
              <a:t>Divide</a:t>
            </a:r>
            <a:r>
              <a:rPr lang="hu-HU" dirty="0" smtClean="0"/>
              <a:t> </a:t>
            </a:r>
            <a:r>
              <a:rPr lang="hu-HU" dirty="0" err="1" smtClean="0"/>
              <a:t>the</a:t>
            </a:r>
            <a:r>
              <a:rPr lang="hu-HU" dirty="0" smtClean="0"/>
              <a:t> </a:t>
            </a:r>
            <a:r>
              <a:rPr lang="hu-HU" dirty="0" err="1" smtClean="0"/>
              <a:t>work</a:t>
            </a:r>
            <a:r>
              <a:rPr lang="hu-HU" dirty="0" smtClean="0"/>
              <a:t> </a:t>
            </a:r>
            <a:r>
              <a:rPr lang="hu-HU" dirty="0" err="1" smtClean="0"/>
              <a:t>equally</a:t>
            </a:r>
            <a:endParaRPr lang="hu-HU" dirty="0" smtClean="0"/>
          </a:p>
          <a:p>
            <a:r>
              <a:rPr lang="hu-HU" dirty="0" err="1" smtClean="0"/>
              <a:t>Our</a:t>
            </a:r>
            <a:r>
              <a:rPr lang="hu-HU" dirty="0" smtClean="0"/>
              <a:t> </a:t>
            </a:r>
            <a:r>
              <a:rPr lang="hu-HU" dirty="0" err="1" smtClean="0"/>
              <a:t>personal</a:t>
            </a:r>
            <a:r>
              <a:rPr lang="hu-HU" dirty="0" smtClean="0"/>
              <a:t> </a:t>
            </a:r>
            <a:r>
              <a:rPr lang="hu-HU" dirty="0" err="1" smtClean="0"/>
              <a:t>goals</a:t>
            </a:r>
            <a:endParaRPr lang="en-GB" dirty="0" smtClean="0"/>
          </a:p>
          <a:p>
            <a:endParaRPr lang="hu-HU" dirty="0"/>
          </a:p>
        </p:txBody>
      </p:sp>
    </p:spTree>
    <p:extLst>
      <p:ext uri="{BB962C8B-B14F-4D97-AF65-F5344CB8AC3E}">
        <p14:creationId xmlns:p14="http://schemas.microsoft.com/office/powerpoint/2010/main" val="161850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Business case</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Introduction</a:t>
            </a:r>
          </a:p>
          <a:p>
            <a:pPr lvl="1"/>
            <a:r>
              <a:rPr lang="en-GB" sz="1800" dirty="0" smtClean="0"/>
              <a:t>Opened 7 years ago</a:t>
            </a:r>
          </a:p>
          <a:p>
            <a:pPr lvl="1"/>
            <a:r>
              <a:rPr lang="en-GB" sz="1800" dirty="0" smtClean="0"/>
              <a:t>Gourmet restaurant</a:t>
            </a:r>
          </a:p>
          <a:p>
            <a:pPr lvl="1"/>
            <a:r>
              <a:rPr lang="en-GB" sz="1800" dirty="0" smtClean="0"/>
              <a:t>Serve good food</a:t>
            </a:r>
          </a:p>
          <a:p>
            <a:r>
              <a:rPr lang="en-GB" dirty="0" smtClean="0"/>
              <a:t>Management summary</a:t>
            </a:r>
          </a:p>
          <a:p>
            <a:r>
              <a:rPr lang="da-DK" sz="3400" dirty="0"/>
              <a:t>Potential solutions</a:t>
            </a:r>
          </a:p>
          <a:p>
            <a:pPr marL="914400" lvl="1" indent="-457200">
              <a:buFont typeface="+mj-lt"/>
              <a:buAutoNum type="arabicPeriod"/>
            </a:pPr>
            <a:r>
              <a:rPr lang="da-DK" sz="1800" dirty="0"/>
              <a:t>Do nothing</a:t>
            </a:r>
          </a:p>
          <a:p>
            <a:pPr marL="914400" lvl="1" indent="-457200">
              <a:buFont typeface="+mj-lt"/>
              <a:buAutoNum type="arabicPeriod"/>
            </a:pPr>
            <a:r>
              <a:rPr lang="da-DK" sz="1800" dirty="0"/>
              <a:t>Licensing an existing system</a:t>
            </a:r>
          </a:p>
          <a:p>
            <a:pPr marL="914400" lvl="1" indent="-457200">
              <a:buFont typeface="+mj-lt"/>
              <a:buAutoNum type="arabicPeriod"/>
            </a:pPr>
            <a:r>
              <a:rPr lang="da-DK" sz="1800" dirty="0"/>
              <a:t>Creating custom system(recommended</a:t>
            </a:r>
            <a:r>
              <a:rPr lang="da-DK" sz="1800" dirty="0" smtClean="0"/>
              <a:t>)</a:t>
            </a:r>
            <a:endParaRPr lang="en-GB" dirty="0" smtClean="0"/>
          </a:p>
          <a:p>
            <a:r>
              <a:rPr lang="en-GB" dirty="0" smtClean="0"/>
              <a:t>Conclusion</a:t>
            </a:r>
          </a:p>
        </p:txBody>
      </p:sp>
    </p:spTree>
    <p:extLst>
      <p:ext uri="{BB962C8B-B14F-4D97-AF65-F5344CB8AC3E}">
        <p14:creationId xmlns:p14="http://schemas.microsoft.com/office/powerpoint/2010/main" val="1665401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System </a:t>
            </a:r>
            <a:r>
              <a:rPr lang="hu-HU" dirty="0" err="1" smtClean="0"/>
              <a:t>scope</a:t>
            </a:r>
            <a:endParaRPr lang="hu-HU" dirty="0"/>
          </a:p>
        </p:txBody>
      </p:sp>
      <p:sp>
        <p:nvSpPr>
          <p:cNvPr id="3" name="Tartalom helye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hu-HU" dirty="0" smtClean="0"/>
              <a:t>System </a:t>
            </a:r>
            <a:r>
              <a:rPr lang="hu-HU" dirty="0" err="1" smtClean="0"/>
              <a:t>key</a:t>
            </a:r>
            <a:r>
              <a:rPr lang="hu-HU" dirty="0" smtClean="0"/>
              <a:t> </a:t>
            </a:r>
            <a:r>
              <a:rPr lang="hu-HU" dirty="0" err="1" smtClean="0"/>
              <a:t>features</a:t>
            </a:r>
            <a:r>
              <a:rPr lang="hu-HU" dirty="0" smtClean="0"/>
              <a:t>:</a:t>
            </a:r>
          </a:p>
          <a:p>
            <a:pPr>
              <a:spcBef>
                <a:spcPts val="0"/>
              </a:spcBef>
            </a:pPr>
            <a:r>
              <a:rPr lang="hu-HU" dirty="0" smtClean="0"/>
              <a:t>Display </a:t>
            </a:r>
            <a:r>
              <a:rPr lang="hu-HU" dirty="0" err="1" smtClean="0"/>
              <a:t>reservation</a:t>
            </a:r>
            <a:r>
              <a:rPr lang="hu-HU" dirty="0" smtClean="0"/>
              <a:t> </a:t>
            </a:r>
            <a:r>
              <a:rPr lang="hu-HU" dirty="0" err="1" smtClean="0"/>
              <a:t>information</a:t>
            </a:r>
            <a:endParaRPr lang="hu-HU" dirty="0" smtClean="0"/>
          </a:p>
          <a:p>
            <a:pPr>
              <a:spcBef>
                <a:spcPts val="0"/>
              </a:spcBef>
            </a:pPr>
            <a:r>
              <a:rPr lang="hu-HU" dirty="0" err="1" smtClean="0"/>
              <a:t>Automate</a:t>
            </a:r>
            <a:r>
              <a:rPr lang="hu-HU" dirty="0" smtClean="0"/>
              <a:t> </a:t>
            </a:r>
            <a:r>
              <a:rPr lang="hu-HU" dirty="0" err="1" smtClean="0"/>
              <a:t>calculations</a:t>
            </a:r>
            <a:r>
              <a:rPr lang="hu-HU" dirty="0" smtClean="0"/>
              <a:t> of </a:t>
            </a:r>
            <a:r>
              <a:rPr lang="hu-HU" dirty="0" err="1" smtClean="0"/>
              <a:t>required</a:t>
            </a:r>
            <a:r>
              <a:rPr lang="hu-HU" dirty="0" smtClean="0"/>
              <a:t> </a:t>
            </a:r>
            <a:r>
              <a:rPr lang="hu-HU" dirty="0" err="1" smtClean="0"/>
              <a:t>shifts</a:t>
            </a:r>
            <a:endParaRPr lang="hu-HU" dirty="0" smtClean="0"/>
          </a:p>
          <a:p>
            <a:pPr>
              <a:spcBef>
                <a:spcPts val="0"/>
              </a:spcBef>
            </a:pPr>
            <a:r>
              <a:rPr lang="hu-HU" dirty="0" smtClean="0"/>
              <a:t>Display </a:t>
            </a:r>
            <a:r>
              <a:rPr lang="hu-HU" dirty="0" err="1" smtClean="0"/>
              <a:t>employee</a:t>
            </a:r>
            <a:r>
              <a:rPr lang="hu-HU" dirty="0" smtClean="0"/>
              <a:t> </a:t>
            </a:r>
            <a:r>
              <a:rPr lang="hu-HU" dirty="0" err="1" smtClean="0"/>
              <a:t>information</a:t>
            </a:r>
            <a:endParaRPr lang="hu-HU" dirty="0" smtClean="0"/>
          </a:p>
          <a:p>
            <a:pPr>
              <a:spcBef>
                <a:spcPts val="0"/>
              </a:spcBef>
            </a:pPr>
            <a:r>
              <a:rPr lang="hu-HU" dirty="0" smtClean="0"/>
              <a:t>Filter </a:t>
            </a:r>
            <a:r>
              <a:rPr lang="hu-HU" dirty="0" err="1" smtClean="0"/>
              <a:t>employees</a:t>
            </a:r>
            <a:r>
              <a:rPr lang="hu-HU" dirty="0" smtClean="0"/>
              <a:t> </a:t>
            </a:r>
            <a:r>
              <a:rPr lang="hu-HU" dirty="0" err="1" smtClean="0"/>
              <a:t>to</a:t>
            </a:r>
            <a:r>
              <a:rPr lang="hu-HU" dirty="0" smtClean="0"/>
              <a:t> </a:t>
            </a:r>
            <a:r>
              <a:rPr lang="hu-HU" dirty="0" err="1" smtClean="0"/>
              <a:t>find</a:t>
            </a:r>
            <a:r>
              <a:rPr lang="hu-HU" dirty="0" smtClean="0"/>
              <a:t> </a:t>
            </a:r>
            <a:r>
              <a:rPr lang="hu-HU" dirty="0" err="1" smtClean="0"/>
              <a:t>available</a:t>
            </a:r>
            <a:r>
              <a:rPr lang="hu-HU" dirty="0" smtClean="0"/>
              <a:t> </a:t>
            </a:r>
            <a:r>
              <a:rPr lang="hu-HU" dirty="0" err="1" smtClean="0"/>
              <a:t>workers</a:t>
            </a:r>
            <a:endParaRPr lang="hu-HU" dirty="0" smtClean="0"/>
          </a:p>
          <a:p>
            <a:pPr>
              <a:spcBef>
                <a:spcPts val="0"/>
              </a:spcBef>
            </a:pPr>
            <a:endParaRPr lang="hu-HU" dirty="0"/>
          </a:p>
        </p:txBody>
      </p:sp>
    </p:spTree>
    <p:extLst>
      <p:ext uri="{BB962C8B-B14F-4D97-AF65-F5344CB8AC3E}">
        <p14:creationId xmlns:p14="http://schemas.microsoft.com/office/powerpoint/2010/main" val="884885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GB" dirty="0" smtClean="0"/>
              <a:t>Use Case prioritisation</a:t>
            </a:r>
            <a:endParaRPr lang="en-GB" dirty="0"/>
          </a:p>
        </p:txBody>
      </p:sp>
      <p:sp>
        <p:nvSpPr>
          <p:cNvPr id="3" name="Tartalom helye 2"/>
          <p:cNvSpPr>
            <a:spLocks noGrp="1"/>
          </p:cNvSpPr>
          <p:nvPr>
            <p:ph idx="1"/>
          </p:nvPr>
        </p:nvSpPr>
        <p:spPr/>
        <p:txBody>
          <a:bodyPr/>
          <a:lstStyle/>
          <a:p>
            <a:r>
              <a:rPr lang="en-GB" dirty="0" smtClean="0"/>
              <a:t>Create</a:t>
            </a:r>
            <a:r>
              <a:rPr lang="hu-HU" dirty="0" smtClean="0"/>
              <a:t> </a:t>
            </a:r>
            <a:r>
              <a:rPr lang="hu-HU" dirty="0" err="1" smtClean="0"/>
              <a:t>schedule</a:t>
            </a:r>
            <a:endParaRPr lang="hu-HU" dirty="0" smtClean="0"/>
          </a:p>
          <a:p>
            <a:r>
              <a:rPr lang="hu-HU" dirty="0" smtClean="0"/>
              <a:t>Update </a:t>
            </a:r>
            <a:r>
              <a:rPr lang="hu-HU" dirty="0" err="1" smtClean="0"/>
              <a:t>schedule</a:t>
            </a:r>
            <a:endParaRPr lang="hu-HU" dirty="0" smtClean="0"/>
          </a:p>
          <a:p>
            <a:r>
              <a:rPr lang="hu-HU" dirty="0" err="1" smtClean="0"/>
              <a:t>Manage</a:t>
            </a:r>
            <a:r>
              <a:rPr lang="hu-HU" dirty="0" smtClean="0"/>
              <a:t> </a:t>
            </a:r>
            <a:r>
              <a:rPr lang="hu-HU" dirty="0" err="1" smtClean="0"/>
              <a:t>employee</a:t>
            </a:r>
            <a:endParaRPr lang="hu-HU" dirty="0" smtClean="0"/>
          </a:p>
          <a:p>
            <a:r>
              <a:rPr lang="hu-HU" dirty="0" err="1" smtClean="0"/>
              <a:t>Clock</a:t>
            </a:r>
            <a:r>
              <a:rPr lang="hu-HU" dirty="0" smtClean="0"/>
              <a:t> in/out</a:t>
            </a:r>
          </a:p>
          <a:p>
            <a:pPr lvl="1"/>
            <a:endParaRPr lang="hu-HU" dirty="0"/>
          </a:p>
          <a:p>
            <a:pPr lvl="1"/>
            <a:endParaRPr lang="hu-HU" dirty="0"/>
          </a:p>
          <a:p>
            <a:pPr lvl="1"/>
            <a:endParaRPr lang="hu-HU" dirty="0" smtClean="0"/>
          </a:p>
          <a:p>
            <a:endParaRPr lang="hu-HU" dirty="0"/>
          </a:p>
        </p:txBody>
      </p:sp>
    </p:spTree>
    <p:extLst>
      <p:ext uri="{BB962C8B-B14F-4D97-AF65-F5344CB8AC3E}">
        <p14:creationId xmlns:p14="http://schemas.microsoft.com/office/powerpoint/2010/main" val="3796745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r-HR" dirty="0"/>
              <a:t>Domain model</a:t>
            </a:r>
            <a:endParaRPr lang="en-GB" dirty="0"/>
          </a:p>
        </p:txBody>
      </p:sp>
      <p:pic>
        <p:nvPicPr>
          <p:cNvPr id="4" name="Content Placeholder 3"/>
          <p:cNvPicPr>
            <a:picLocks noGrp="1" noChangeAspect="1"/>
          </p:cNvPicPr>
          <p:nvPr>
            <p:ph idx="1"/>
          </p:nvPr>
        </p:nvPicPr>
        <p:blipFill>
          <a:blip r:embed="rId2"/>
          <a:stretch>
            <a:fillRect/>
          </a:stretch>
        </p:blipFill>
        <p:spPr>
          <a:xfrm>
            <a:off x="1200150" y="910829"/>
            <a:ext cx="6715125" cy="3896915"/>
          </a:xfrm>
          <a:prstGeom prst="rect">
            <a:avLst/>
          </a:prstGeom>
        </p:spPr>
      </p:pic>
    </p:spTree>
    <p:extLst>
      <p:ext uri="{BB962C8B-B14F-4D97-AF65-F5344CB8AC3E}">
        <p14:creationId xmlns:p14="http://schemas.microsoft.com/office/powerpoint/2010/main" val="118983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ISD </a:t>
            </a:r>
            <a:r>
              <a:rPr lang="en-GB" dirty="0" err="1" smtClean="0"/>
              <a:t>enterShiftInformation</a:t>
            </a:r>
            <a:endParaRPr lang="da-DK" dirty="0"/>
          </a:p>
        </p:txBody>
      </p:sp>
      <p:pic>
        <p:nvPicPr>
          <p:cNvPr id="4" name="Content Placeholder 3"/>
          <p:cNvPicPr>
            <a:picLocks noGrp="1"/>
          </p:cNvPicPr>
          <p:nvPr>
            <p:ph idx="1"/>
          </p:nvPr>
        </p:nvPicPr>
        <p:blipFill>
          <a:blip r:embed="rId3"/>
          <a:stretch>
            <a:fillRect/>
          </a:stretch>
        </p:blipFill>
        <p:spPr>
          <a:xfrm>
            <a:off x="628650" y="1380085"/>
            <a:ext cx="7886700" cy="3241772"/>
          </a:xfrm>
          <a:prstGeom prst="rect">
            <a:avLst/>
          </a:prstGeom>
        </p:spPr>
      </p:pic>
    </p:spTree>
    <p:extLst>
      <p:ext uri="{BB962C8B-B14F-4D97-AF65-F5344CB8AC3E}">
        <p14:creationId xmlns:p14="http://schemas.microsoft.com/office/powerpoint/2010/main" val="438416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TotalTime>
  <Words>440</Words>
  <Application>Microsoft Office PowerPoint</Application>
  <PresentationFormat>On-screen Show (16:9)</PresentationFormat>
  <Paragraphs>87</Paragraphs>
  <Slides>19</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Office-téma</vt:lpstr>
      <vt:lpstr>Fusion Restaurant Scheduler</vt:lpstr>
      <vt:lpstr>Why did we choose this for our project?</vt:lpstr>
      <vt:lpstr>Interview with Fusion</vt:lpstr>
      <vt:lpstr>How we agreed on working</vt:lpstr>
      <vt:lpstr>Business case</vt:lpstr>
      <vt:lpstr>System scope</vt:lpstr>
      <vt:lpstr>Use Case prioritisation</vt:lpstr>
      <vt:lpstr>Domain model</vt:lpstr>
      <vt:lpstr>ISD enterShiftInformation</vt:lpstr>
      <vt:lpstr>ISD filterAvailableEmployees</vt:lpstr>
      <vt:lpstr>Multithreading</vt:lpstr>
      <vt:lpstr>Transaction</vt:lpstr>
      <vt:lpstr>Error handling &amp; Lambda</vt:lpstr>
      <vt:lpstr>Prepared statements</vt:lpstr>
      <vt:lpstr>Regular expressions</vt:lpstr>
      <vt:lpstr>Mock up</vt:lpstr>
      <vt:lpstr>Final design</vt:lpstr>
      <vt:lpstr>Future</vt:lpstr>
      <vt:lpstr>Group work review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Dividing the work</dc:title>
  <dc:creator>UserX</dc:creator>
  <cp:lastModifiedBy>Quokka</cp:lastModifiedBy>
  <cp:revision>20</cp:revision>
  <dcterms:created xsi:type="dcterms:W3CDTF">2017-06-13T16:57:44Z</dcterms:created>
  <dcterms:modified xsi:type="dcterms:W3CDTF">2017-06-15T04:23:34Z</dcterms:modified>
</cp:coreProperties>
</file>