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7" r:id="rId2"/>
    <p:sldId id="260" r:id="rId3"/>
    <p:sldId id="263" r:id="rId4"/>
    <p:sldId id="277" r:id="rId5"/>
    <p:sldId id="264" r:id="rId6"/>
    <p:sldId id="265" r:id="rId7"/>
    <p:sldId id="267" r:id="rId8"/>
    <p:sldId id="266" r:id="rId9"/>
    <p:sldId id="269" r:id="rId10"/>
    <p:sldId id="268" r:id="rId11"/>
    <p:sldId id="259" r:id="rId12"/>
    <p:sldId id="261" r:id="rId13"/>
    <p:sldId id="256" r:id="rId14"/>
    <p:sldId id="272" r:id="rId15"/>
    <p:sldId id="278" r:id="rId16"/>
    <p:sldId id="276" r:id="rId17"/>
    <p:sldId id="270" r:id="rId18"/>
    <p:sldId id="258" r:id="rId19"/>
    <p:sldId id="273" r:id="rId20"/>
    <p:sldId id="274" r:id="rId21"/>
    <p:sldId id="27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B0CF6-820D-43FE-88DA-72867BC9EE7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43F3D-A41C-4BFD-B940-D57BC4B73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DB Presentation, this is A and I am M and today we will discuss how we decided on requirements, diagrams and implementation for our GTL 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Polyglot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Persistence</a:t>
            </a:r>
            <a:r>
              <a:rPr lang="da-DK" baseline="0" dirty="0" smtClean="0"/>
              <a:t>: fancy term for </a:t>
            </a:r>
            <a:r>
              <a:rPr lang="da-DK" baseline="0" dirty="0" err="1" smtClean="0"/>
              <a:t>storing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multiple data </a:t>
            </a:r>
            <a:r>
              <a:rPr lang="da-DK" baseline="0" dirty="0" err="1" smtClean="0"/>
              <a:t>storage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techniques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transforming ER to EER, how we did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transforming ER to EER, how we did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6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why we didn’t have constraints on creation is because we didn’t consider the data generation as we would put constraints on the insertion query instead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didn’t have concurrency because that how we designed the system – to be used by one user at a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our Test presentation, this is A and I am M, and we will discuss our reasoning and choices when working on the tests for the GTL project. A lot of our decisions were heavily influenced by our available resources, mainly time and that is why we decided to omit certain things we will discuss further in this pp.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43F3D-A41C-4BFD-B940-D57BC4B738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91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32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8F98-269A-4573-BFF3-378B2D1E4BE6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A958-7010-449A-9279-6F96C6AA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CF9AB-5850-493B-BF57-EAB17270F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C35C2D-80A6-4BD1-842D-A6F1D8046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Group 13</a:t>
            </a:r>
          </a:p>
          <a:p>
            <a:r>
              <a:rPr lang="en-US" dirty="0"/>
              <a:t>Andreas Richardsen</a:t>
            </a:r>
          </a:p>
          <a:p>
            <a:r>
              <a:rPr lang="en-US" dirty="0"/>
              <a:t>Zahro-Madalina Khaji</a:t>
            </a:r>
          </a:p>
        </p:txBody>
      </p:sp>
    </p:spTree>
    <p:extLst>
      <p:ext uri="{BB962C8B-B14F-4D97-AF65-F5344CB8AC3E}">
        <p14:creationId xmlns:p14="http://schemas.microsoft.com/office/powerpoint/2010/main" val="22148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DDEDA-DB91-451F-BF4F-0A018E8A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1C9682-E97A-4CDB-B1F1-D690A916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currently on loan – 8.67</a:t>
            </a:r>
          </a:p>
          <a:p>
            <a:r>
              <a:rPr lang="en-US" dirty="0"/>
              <a:t>View not loanable – 14.83</a:t>
            </a:r>
          </a:p>
          <a:p>
            <a:r>
              <a:rPr lang="en-US" dirty="0"/>
              <a:t>Look up book by title – 99.27</a:t>
            </a:r>
          </a:p>
          <a:p>
            <a:r>
              <a:rPr lang="en-US" dirty="0"/>
              <a:t>Insert loan – 98.74</a:t>
            </a:r>
          </a:p>
          <a:p>
            <a:r>
              <a:rPr lang="en-US" dirty="0"/>
              <a:t>View overdue books – 0/none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4E429F2-E13C-4DE7-B46C-87089BE6D9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0034" y="4459866"/>
            <a:ext cx="7416841" cy="11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75900-84A9-4A04-980D-EB18C39F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DD615F-7D77-42F3-B8D2-82B0114F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 concurrency </a:t>
            </a:r>
          </a:p>
        </p:txBody>
      </p:sp>
    </p:spTree>
    <p:extLst>
      <p:ext uri="{BB962C8B-B14F-4D97-AF65-F5344CB8AC3E}">
        <p14:creationId xmlns:p14="http://schemas.microsoft.com/office/powerpoint/2010/main" val="339488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E00D0-83A9-45D5-8A8A-8BBB769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DB0F8-58B3-40DA-A117-353FDC30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and EER</a:t>
            </a:r>
          </a:p>
          <a:p>
            <a:r>
              <a:rPr lang="en-US" dirty="0"/>
              <a:t>DB programming </a:t>
            </a:r>
          </a:p>
          <a:p>
            <a:r>
              <a:rPr lang="en-US" dirty="0"/>
              <a:t>DB procedures</a:t>
            </a:r>
          </a:p>
          <a:p>
            <a:r>
              <a:rPr lang="en-US" dirty="0"/>
              <a:t>Indexes </a:t>
            </a:r>
          </a:p>
        </p:txBody>
      </p:sp>
    </p:spTree>
    <p:extLst>
      <p:ext uri="{BB962C8B-B14F-4D97-AF65-F5344CB8AC3E}">
        <p14:creationId xmlns:p14="http://schemas.microsoft.com/office/powerpoint/2010/main" val="45765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CF9AB-5850-493B-BF57-EAB17270F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C35C2D-80A6-4BD1-842D-A6F1D8046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Group 13</a:t>
            </a:r>
          </a:p>
          <a:p>
            <a:r>
              <a:rPr lang="en-US" dirty="0"/>
              <a:t>Andreas Richardsen</a:t>
            </a:r>
          </a:p>
          <a:p>
            <a:r>
              <a:rPr lang="en-US" dirty="0"/>
              <a:t>Zahro-Madalina Khaji</a:t>
            </a:r>
          </a:p>
        </p:txBody>
      </p:sp>
    </p:spTree>
    <p:extLst>
      <p:ext uri="{BB962C8B-B14F-4D97-AF65-F5344CB8AC3E}">
        <p14:creationId xmlns:p14="http://schemas.microsoft.com/office/powerpoint/2010/main" val="192781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F9CB4-2C34-450C-B849-056AECBE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1939EC-E983-4144-8490-B80B3277D72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80293" y="841647"/>
            <a:ext cx="7445029" cy="542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137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</a:t>
            </a:r>
            <a:r>
              <a:rPr lang="da-DK" dirty="0" err="1" smtClean="0"/>
              <a:t>maturity</a:t>
            </a:r>
            <a:r>
              <a:rPr lang="da-DK" dirty="0" smtClean="0"/>
              <a:t> model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Level 1: Initial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Level 2: Definition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Level 3: Integration</a:t>
            </a:r>
          </a:p>
          <a:p>
            <a:r>
              <a:rPr lang="da-DK" u="sng" dirty="0" smtClean="0">
                <a:solidFill>
                  <a:srgbClr val="FF0000"/>
                </a:solidFill>
              </a:rPr>
              <a:t>Level 4: Management + Measurement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Level 5: </a:t>
            </a:r>
            <a:r>
              <a:rPr lang="da-DK" dirty="0" err="1" smtClean="0">
                <a:solidFill>
                  <a:srgbClr val="FF0000"/>
                </a:solidFill>
              </a:rPr>
              <a:t>Optimisation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2B800-3EC1-401E-B355-ECAC2CCF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32B8D6-D5C9-430F-956F-50A5D6F0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went? </a:t>
            </a:r>
          </a:p>
          <a:p>
            <a:r>
              <a:rPr lang="en-US" dirty="0"/>
              <a:t>Started with integration tests, and then unit tests </a:t>
            </a:r>
          </a:p>
        </p:txBody>
      </p:sp>
    </p:spTree>
    <p:extLst>
      <p:ext uri="{BB962C8B-B14F-4D97-AF65-F5344CB8AC3E}">
        <p14:creationId xmlns:p14="http://schemas.microsoft.com/office/powerpoint/2010/main" val="312084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D95EC-973C-447B-9C4D-081B920B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EAE4A5-B0EF-4691-8018-A3FB0B8A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Code book </a:t>
            </a:r>
          </a:p>
          <a:p>
            <a:r>
              <a:rPr lang="en-US" dirty="0"/>
              <a:t>Concept naming convention </a:t>
            </a:r>
          </a:p>
        </p:txBody>
      </p:sp>
    </p:spTree>
    <p:extLst>
      <p:ext uri="{BB962C8B-B14F-4D97-AF65-F5344CB8AC3E}">
        <p14:creationId xmlns:p14="http://schemas.microsoft.com/office/powerpoint/2010/main" val="366178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857F2E-E56C-47A4-8671-97470F44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8B1DC1-018E-4381-B931-B4D39577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Unit test</a:t>
            </a:r>
          </a:p>
          <a:p>
            <a:r>
              <a:rPr lang="en-US" dirty="0">
                <a:solidFill>
                  <a:srgbClr val="00B050"/>
                </a:solidFill>
              </a:rPr>
              <a:t>Integration test</a:t>
            </a:r>
          </a:p>
          <a:p>
            <a:r>
              <a:rPr lang="en-US" dirty="0">
                <a:solidFill>
                  <a:srgbClr val="FF0000"/>
                </a:solidFill>
              </a:rPr>
              <a:t>System </a:t>
            </a:r>
          </a:p>
          <a:p>
            <a:r>
              <a:rPr lang="en-US" dirty="0">
                <a:solidFill>
                  <a:srgbClr val="FF0000"/>
                </a:solidFill>
              </a:rPr>
              <a:t>Acceptance </a:t>
            </a:r>
          </a:p>
        </p:txBody>
      </p:sp>
    </p:spTree>
    <p:extLst>
      <p:ext uri="{BB962C8B-B14F-4D97-AF65-F5344CB8AC3E}">
        <p14:creationId xmlns:p14="http://schemas.microsoft.com/office/powerpoint/2010/main" val="75448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078853-E940-48DF-9566-7B926393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FEB8D82-6562-4DB2-9A17-BEBA48CBA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3052" y="2308922"/>
            <a:ext cx="5671185" cy="17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E0977B-5E1E-454E-8363-B0DE7AF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F2FBB3-56A0-47D3-9196-72023A8A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SQL</a:t>
            </a:r>
          </a:p>
          <a:p>
            <a:r>
              <a:rPr lang="en-US" dirty="0"/>
              <a:t>Future Polyglot </a:t>
            </a:r>
            <a:r>
              <a:rPr lang="en-US" dirty="0" smtClean="0"/>
              <a:t>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8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B34BC8-09B1-464C-81AC-DD9894A3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F97C43-3DED-4E24-875A-50A0C06EF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490787"/>
            <a:ext cx="5943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FEBFC-5667-463B-827B-15A68738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2209FA5-3689-4502-8421-9E44101012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763837"/>
            <a:ext cx="5943600" cy="13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8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E00D0-83A9-45D5-8A8A-8BBB769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DB0F8-58B3-40DA-A117-353FDC30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Enjoyed TDD </a:t>
            </a:r>
          </a:p>
          <a:p>
            <a:r>
              <a:rPr lang="en-US" dirty="0"/>
              <a:t>Disliked testing documentation </a:t>
            </a:r>
          </a:p>
          <a:p>
            <a:r>
              <a:rPr lang="en-US" dirty="0"/>
              <a:t>Redundant documentation </a:t>
            </a:r>
          </a:p>
          <a:p>
            <a:r>
              <a:rPr lang="en-US" dirty="0"/>
              <a:t>The value of coding standards </a:t>
            </a:r>
          </a:p>
        </p:txBody>
      </p:sp>
    </p:spTree>
    <p:extLst>
      <p:ext uri="{BB962C8B-B14F-4D97-AF65-F5344CB8AC3E}">
        <p14:creationId xmlns:p14="http://schemas.microsoft.com/office/powerpoint/2010/main" val="32830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E45B-F3EC-440A-BE33-94025C26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ER and EER Diagrams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BA8B5-6D3D-4E16-B064-F9F0607F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Transformation rules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31230A-41BF-424D-9142-F73BE52CA1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5919" y="643467"/>
            <a:ext cx="289445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E45B-F3EC-440A-BE33-94025C26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ER and EER Diagrams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BA8B5-6D3D-4E16-B064-F9F0607F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8A: Multiple relations-Superclass &amp; subclasses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7E72371-F057-48A1-B33B-A38AA2C4CC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1618908"/>
            <a:ext cx="7188199" cy="24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6966B4-2AE3-4817-AE32-2E0A1D59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08" y="2382238"/>
            <a:ext cx="5915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44E79-B5B6-461A-B64C-C5A8EDC0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1C5CAC-6EBE-4358-B55E-76960652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Data Generator 4</a:t>
            </a:r>
          </a:p>
          <a:p>
            <a:r>
              <a:rPr lang="en-US" dirty="0"/>
              <a:t>Bad data</a:t>
            </a:r>
          </a:p>
          <a:p>
            <a:r>
              <a:rPr lang="en-US" dirty="0"/>
              <a:t>No constraints on creation </a:t>
            </a:r>
          </a:p>
          <a:p>
            <a:r>
              <a:rPr lang="en-US" dirty="0"/>
              <a:t>Didn’t affect our queries </a:t>
            </a:r>
          </a:p>
        </p:txBody>
      </p:sp>
    </p:spTree>
    <p:extLst>
      <p:ext uri="{BB962C8B-B14F-4D97-AF65-F5344CB8AC3E}">
        <p14:creationId xmlns:p14="http://schemas.microsoft.com/office/powerpoint/2010/main" val="16743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88EBF8-84E9-4632-928E-76BC4CF4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design –look up book by title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8EAC391-E939-44A6-BEC0-25988A04FB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3777456"/>
            <a:ext cx="947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6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D5715-A7FA-40ED-AB7F-C0F82B49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Design –Insert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CE9F20-C716-43C0-A7E3-A7B5B0F8FC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3652" y="1998504"/>
            <a:ext cx="4544695" cy="400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75566-E276-4362-A4A3-1609F9B8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– Stored Procedures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16A4E5-61B6-49F8-A5DC-513CB5CC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VerifyIsLoanable</a:t>
            </a:r>
            <a:r>
              <a:rPr lang="en-US" dirty="0"/>
              <a:t> procedure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721C327-5ECF-43AC-BA2A-B730188DB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7249" y="2625725"/>
            <a:ext cx="4229615" cy="26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02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386</TotalTime>
  <Words>384</Words>
  <Application>Microsoft Office PowerPoint</Application>
  <PresentationFormat>Widescreen</PresentationFormat>
  <Paragraphs>79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Vapor Trail</vt:lpstr>
      <vt:lpstr>Databases Presentation</vt:lpstr>
      <vt:lpstr>SQL vs NoSQL</vt:lpstr>
      <vt:lpstr>ER and EER Diagrams Discussion</vt:lpstr>
      <vt:lpstr>ER and EER Diagrams Discussion</vt:lpstr>
      <vt:lpstr>DDL Statement</vt:lpstr>
      <vt:lpstr>Data generation </vt:lpstr>
      <vt:lpstr>Query design –look up book by title </vt:lpstr>
      <vt:lpstr>Query Design –Insert loan</vt:lpstr>
      <vt:lpstr>Database Programming – Stored Procedures </vt:lpstr>
      <vt:lpstr>Indexes</vt:lpstr>
      <vt:lpstr>Concurrency</vt:lpstr>
      <vt:lpstr>Reflection</vt:lpstr>
      <vt:lpstr>Test Presentation</vt:lpstr>
      <vt:lpstr>Agile testing </vt:lpstr>
      <vt:lpstr>Test maturity model</vt:lpstr>
      <vt:lpstr>TDD </vt:lpstr>
      <vt:lpstr>Coding standards</vt:lpstr>
      <vt:lpstr>Test levels</vt:lpstr>
      <vt:lpstr>Unit tests</vt:lpstr>
      <vt:lpstr>Integration tests </vt:lpstr>
      <vt:lpstr>Test coverage </vt:lpstr>
      <vt:lpstr>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Presentation</dc:title>
  <dc:creator>Mădălina Khaji</dc:creator>
  <cp:lastModifiedBy>Andreas Gay</cp:lastModifiedBy>
  <cp:revision>10</cp:revision>
  <dcterms:created xsi:type="dcterms:W3CDTF">2019-06-14T20:40:51Z</dcterms:created>
  <dcterms:modified xsi:type="dcterms:W3CDTF">2019-06-16T12:25:56Z</dcterms:modified>
</cp:coreProperties>
</file>