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63" r:id="rId4"/>
    <p:sldId id="277" r:id="rId5"/>
    <p:sldId id="264" r:id="rId6"/>
    <p:sldId id="265" r:id="rId7"/>
    <p:sldId id="267" r:id="rId8"/>
    <p:sldId id="266" r:id="rId9"/>
    <p:sldId id="269" r:id="rId10"/>
    <p:sldId id="268" r:id="rId11"/>
    <p:sldId id="259" r:id="rId12"/>
    <p:sldId id="261" r:id="rId13"/>
    <p:sldId id="256" r:id="rId14"/>
    <p:sldId id="272" r:id="rId15"/>
    <p:sldId id="276" r:id="rId16"/>
    <p:sldId id="270" r:id="rId17"/>
    <p:sldId id="258" r:id="rId18"/>
    <p:sldId id="273" r:id="rId19"/>
    <p:sldId id="274" r:id="rId20"/>
    <p:sldId id="271" r:id="rId21"/>
    <p:sldId id="275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B0CF6-820D-43FE-88DA-72867BC9EE7A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43F3D-A41C-4BFD-B940-D57BC4B73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DB Presentation, this is A and I am M and today we will discuss how we decided on requirements, diagrams and implementation for our GTL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transforming ER to EER, how we did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transforming ER to EER, how we did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6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why we didn’t have constraints on creation is because we didn’t consider the data generation as we would put constraints on the insertion query instead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figure 16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didn’t have concurrency because that how we designed the system – to be used by one user at a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Test presentation, this is A and I am M, and we will discuss our reasoning and choices when working on the tests for the GTL project. A lot of our decisions were heavily influenced by our available resources, mainly time and that is why we decided to omit certain things we will discuss further in this pp.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FEAE-D27A-4750-9512-5BB8FE041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0B40D-B5A6-471B-A152-BC4C31824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D184-95EF-4C84-A15F-D2091DD8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8D70-558A-4E08-B07E-143CAAA7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FD90-9CC6-4B02-97B2-30384F61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455B-960D-4770-874A-80F0C27D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42C70-3084-40EC-AFDD-3B2B964F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D156-7E19-4CC2-9BB0-4910CE3E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07F4-467D-4D95-BF2A-DAE06F5F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541C-6493-4138-AE3C-C45738D2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41B73-2489-42F7-AF2A-C88068D66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882B7-E9D7-4D81-94C2-E703842A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35D7-ABFB-4E2E-93BF-09A51C9E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B9A5-9567-40E6-8110-BB5BDA39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D2E-D0A4-4779-A8BF-35768FDB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B6A8-5B09-4942-8493-6C31895F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293F-2254-4994-8591-84E58B7A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5F4D-36DC-4D17-9C12-C1CA705F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6F91-ADFB-46E3-B3B3-B24128BC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D3DC-F17E-4C7E-B9F6-FAA5F791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9545-32C0-430F-83F6-E4BB7FDE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A8814-935B-46F6-B090-607C5447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2693-B4EF-4C8F-BAE8-10D13FE3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D471E-11F0-4019-AE45-4024A9C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F810-5D8B-4D6B-AE0A-C7AF270B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7681-651E-45C1-81B9-70C5F4CF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19FC-5700-42C9-A0C5-70708C8B1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14D8-8F27-4116-B528-93A96DF3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1C226-FD0F-4121-9F67-EC4ECC7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62B7D-E412-4895-85D2-E30DC0AB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899E-3816-424A-8D02-364BB845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0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CED5-F92E-4E62-8AF8-D965D57F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210B-E45E-4094-B9DB-1DC1487B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DD1B-75C0-4206-806F-0F64D7BB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52ACC-8D10-486A-9A60-8FDA7D95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6ED2D-6EFC-4702-9E20-276FA09F6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6B81-FA9D-46E8-83CE-26B21D4F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388E8-E492-4681-A01B-69DA1AE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2B25C-973B-4A32-910B-70673193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2855-DCCF-40B5-BAA3-F1C4AB09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512E8-DFE5-4213-999C-A32C9830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B9298-2C9A-4A76-85D1-0C3FB6E7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EE09C-2FAA-48A7-A42C-523D8153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31916-286F-4233-96F6-E060B329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68278-80E7-4FE6-A5E3-668FBD57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46D8B-8B5D-432B-913B-7EDF7860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8585-2B8E-4445-A49F-0003DF15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F77A-EF27-4F25-9213-0FA06C6B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5C8CC-D958-4AA4-8688-8FF5AE48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EE55-AD98-480F-AD1D-9AA9762F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1E40B-3A5A-4688-AC29-94EA063E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4C14-D372-4F96-98A8-3E1A319A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FAF7-6C10-4CA0-9DE2-7A7224CC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57E28-F350-43C4-B371-E75F0CD16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49F1B-D77E-498B-AE2A-40B9BDD5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22688-87EA-44CC-B2E3-0B223068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FEC58-0E91-4686-BABB-5C1408F1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F7875-CAE1-4E1B-8432-7B86B43A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26D4-8816-410C-9E15-22C412CD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4812-A192-4752-B901-267D7A74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0841-3507-48E3-AAEA-DF8D4978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8F98-269A-4573-BFF3-378B2D1E4BE6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497A-F974-487C-B77A-134D3ED81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D377-8D16-4FD9-AD85-B36F91EBB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F9AB-5850-493B-BF57-EAB17270F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35C2D-80A6-4BD1-842D-A6F1D8046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13</a:t>
            </a:r>
          </a:p>
          <a:p>
            <a:r>
              <a:rPr lang="en-US" dirty="0"/>
              <a:t>Andreas Richardsen</a:t>
            </a:r>
          </a:p>
          <a:p>
            <a:r>
              <a:rPr lang="en-US" dirty="0"/>
              <a:t>Zahro-Madalina Khaji</a:t>
            </a:r>
          </a:p>
        </p:txBody>
      </p:sp>
    </p:spTree>
    <p:extLst>
      <p:ext uri="{BB962C8B-B14F-4D97-AF65-F5344CB8AC3E}">
        <p14:creationId xmlns:p14="http://schemas.microsoft.com/office/powerpoint/2010/main" val="22148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DEDA-DB91-451F-BF4F-0A018E8A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9682-E97A-4CDB-B1F1-D690A916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currently on loan – 8.67</a:t>
            </a:r>
          </a:p>
          <a:p>
            <a:r>
              <a:rPr lang="en-US" dirty="0"/>
              <a:t>View not loanable – 14.83</a:t>
            </a:r>
          </a:p>
          <a:p>
            <a:r>
              <a:rPr lang="en-US" dirty="0"/>
              <a:t>Look up book by title – 99.27</a:t>
            </a:r>
          </a:p>
          <a:p>
            <a:r>
              <a:rPr lang="en-US" dirty="0"/>
              <a:t>Insert loan – 98.74</a:t>
            </a:r>
          </a:p>
          <a:p>
            <a:r>
              <a:rPr lang="en-US" dirty="0"/>
              <a:t>View overdue books – 0/none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429F2-E13C-4DE7-B46C-87089BE6D9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0035" y="4459867"/>
            <a:ext cx="5943600" cy="8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5900-84A9-4A04-980D-EB18C39F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615F-7D77-42F3-B8D2-82B0114F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 concurrency </a:t>
            </a:r>
          </a:p>
        </p:txBody>
      </p:sp>
    </p:spTree>
    <p:extLst>
      <p:ext uri="{BB962C8B-B14F-4D97-AF65-F5344CB8AC3E}">
        <p14:creationId xmlns:p14="http://schemas.microsoft.com/office/powerpoint/2010/main" val="339488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0D0-83A9-45D5-8A8A-8BBB769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B0F8-58B3-40DA-A117-353FDC30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and EER</a:t>
            </a:r>
          </a:p>
          <a:p>
            <a:r>
              <a:rPr lang="en-US" dirty="0"/>
              <a:t>DB programming </a:t>
            </a:r>
          </a:p>
          <a:p>
            <a:r>
              <a:rPr lang="en-US" dirty="0"/>
              <a:t>DB procedures</a:t>
            </a:r>
          </a:p>
          <a:p>
            <a:r>
              <a:rPr lang="en-US" dirty="0"/>
              <a:t>Indexes </a:t>
            </a:r>
          </a:p>
        </p:txBody>
      </p:sp>
    </p:spTree>
    <p:extLst>
      <p:ext uri="{BB962C8B-B14F-4D97-AF65-F5344CB8AC3E}">
        <p14:creationId xmlns:p14="http://schemas.microsoft.com/office/powerpoint/2010/main" val="45765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F9AB-5850-493B-BF57-EAB17270F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35C2D-80A6-4BD1-842D-A6F1D8046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13</a:t>
            </a:r>
          </a:p>
          <a:p>
            <a:r>
              <a:rPr lang="en-US" dirty="0"/>
              <a:t>Andreas Richardsen</a:t>
            </a:r>
          </a:p>
          <a:p>
            <a:r>
              <a:rPr lang="en-US" dirty="0"/>
              <a:t>Zahro-Madalina Khaji</a:t>
            </a:r>
          </a:p>
        </p:txBody>
      </p:sp>
    </p:spTree>
    <p:extLst>
      <p:ext uri="{BB962C8B-B14F-4D97-AF65-F5344CB8AC3E}">
        <p14:creationId xmlns:p14="http://schemas.microsoft.com/office/powerpoint/2010/main" val="192781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9CB4-2C34-450C-B849-056AECB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7E0A-FC7E-402F-8C6C-BE77F6FC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test quadrants </a:t>
            </a:r>
          </a:p>
        </p:txBody>
      </p:sp>
    </p:spTree>
    <p:extLst>
      <p:ext uri="{BB962C8B-B14F-4D97-AF65-F5344CB8AC3E}">
        <p14:creationId xmlns:p14="http://schemas.microsoft.com/office/powerpoint/2010/main" val="151137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B800-3EC1-401E-B355-ECAC2CCF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B8D6-D5C9-430F-956F-50A5D6F0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went? </a:t>
            </a:r>
          </a:p>
          <a:p>
            <a:r>
              <a:rPr lang="en-US" dirty="0"/>
              <a:t>Started with integration tests, and then unit tests </a:t>
            </a:r>
          </a:p>
        </p:txBody>
      </p:sp>
    </p:spTree>
    <p:extLst>
      <p:ext uri="{BB962C8B-B14F-4D97-AF65-F5344CB8AC3E}">
        <p14:creationId xmlns:p14="http://schemas.microsoft.com/office/powerpoint/2010/main" val="312084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95EC-973C-447B-9C4D-081B920B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E4A5-B0EF-4691-8018-A3FB0B8A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 book </a:t>
            </a:r>
          </a:p>
          <a:p>
            <a:r>
              <a:rPr lang="en-US" dirty="0"/>
              <a:t>Concept naming convention </a:t>
            </a:r>
          </a:p>
        </p:txBody>
      </p:sp>
    </p:spTree>
    <p:extLst>
      <p:ext uri="{BB962C8B-B14F-4D97-AF65-F5344CB8AC3E}">
        <p14:creationId xmlns:p14="http://schemas.microsoft.com/office/powerpoint/2010/main" val="366178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7F2E-E56C-47A4-8671-97470F44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DC1-018E-4381-B931-B4D39577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Unit test</a:t>
            </a:r>
          </a:p>
          <a:p>
            <a:r>
              <a:rPr lang="en-US" dirty="0">
                <a:solidFill>
                  <a:srgbClr val="00B050"/>
                </a:solidFill>
              </a:rPr>
              <a:t>Integration test</a:t>
            </a:r>
          </a:p>
          <a:p>
            <a:r>
              <a:rPr lang="en-US" dirty="0">
                <a:solidFill>
                  <a:srgbClr val="FF0000"/>
                </a:solidFill>
              </a:rPr>
              <a:t>System </a:t>
            </a:r>
          </a:p>
          <a:p>
            <a:r>
              <a:rPr lang="en-US" dirty="0">
                <a:solidFill>
                  <a:srgbClr val="FF0000"/>
                </a:solidFill>
              </a:rPr>
              <a:t>Acceptance </a:t>
            </a:r>
          </a:p>
        </p:txBody>
      </p:sp>
    </p:spTree>
    <p:extLst>
      <p:ext uri="{BB962C8B-B14F-4D97-AF65-F5344CB8AC3E}">
        <p14:creationId xmlns:p14="http://schemas.microsoft.com/office/powerpoint/2010/main" val="75448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8853-E940-48DF-9566-7B926393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2A2E-F3B9-4A6C-B4E3-03CF0BAA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code example and talk about 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B8D82-6562-4DB2-9A17-BEBA48CBA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4976" y="3577005"/>
            <a:ext cx="5671185" cy="17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7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4BC8-09B1-464C-81AC-DD9894A3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13DF-6D9A-48FC-A07C-7C03A997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code example and talk about it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97C43-3DED-4E24-875A-50A0C06EF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490787"/>
            <a:ext cx="5943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977B-5E1E-454E-8363-B0DE7AF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FBB3-56A0-47D3-9196-72023A8A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SQL</a:t>
            </a:r>
          </a:p>
          <a:p>
            <a:r>
              <a:rPr lang="en-US" dirty="0"/>
              <a:t>Future Polyglot Database</a:t>
            </a:r>
          </a:p>
        </p:txBody>
      </p:sp>
    </p:spTree>
    <p:extLst>
      <p:ext uri="{BB962C8B-B14F-4D97-AF65-F5344CB8AC3E}">
        <p14:creationId xmlns:p14="http://schemas.microsoft.com/office/powerpoint/2010/main" val="335288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BFC-5667-463B-827B-15A68738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C795-63CA-4C23-B602-340BA3FE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91849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09FA5-3689-4502-8421-9E44101012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763837"/>
            <a:ext cx="5943600" cy="13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8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D897-AD1D-4665-8ED5-F2F15F4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testable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061C-A195-4845-8457-353EC2F0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dependency injection </a:t>
            </a:r>
          </a:p>
        </p:txBody>
      </p:sp>
    </p:spTree>
    <p:extLst>
      <p:ext uri="{BB962C8B-B14F-4D97-AF65-F5344CB8AC3E}">
        <p14:creationId xmlns:p14="http://schemas.microsoft.com/office/powerpoint/2010/main" val="289288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0D0-83A9-45D5-8A8A-8BBB769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B0F8-58B3-40DA-A117-353FDC30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Enjoyed TDD </a:t>
            </a:r>
          </a:p>
          <a:p>
            <a:r>
              <a:rPr lang="en-US" dirty="0"/>
              <a:t>Disliked testing documentation </a:t>
            </a:r>
          </a:p>
          <a:p>
            <a:r>
              <a:rPr lang="en-US" dirty="0"/>
              <a:t>Redundant documentation </a:t>
            </a:r>
          </a:p>
          <a:p>
            <a:r>
              <a:rPr lang="en-US" dirty="0"/>
              <a:t>The value of coding standards </a:t>
            </a:r>
          </a:p>
        </p:txBody>
      </p:sp>
    </p:spTree>
    <p:extLst>
      <p:ext uri="{BB962C8B-B14F-4D97-AF65-F5344CB8AC3E}">
        <p14:creationId xmlns:p14="http://schemas.microsoft.com/office/powerpoint/2010/main" val="3283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E45B-F3EC-440A-BE33-94025C26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ER and EER Diagrams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A8B5-6D3D-4E16-B064-F9F0607F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Transformation rules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1230A-41BF-424D-9142-F73BE52CA1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5919" y="643467"/>
            <a:ext cx="289445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E45B-F3EC-440A-BE33-94025C26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ER and EER Diagrams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72371-F057-48A1-B33B-A38AA2C4CC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8600" y="1618908"/>
            <a:ext cx="7188199" cy="24799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A8B5-6D3D-4E16-B064-F9F0607F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Transformation rules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911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66B4-2AE3-4817-AE32-2E0A1D59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BD9B-B3EF-4C53-8953-76DA10BC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just one </a:t>
            </a:r>
            <a:r>
              <a:rPr lang="en-US" dirty="0" err="1"/>
              <a:t>ddl</a:t>
            </a:r>
            <a:r>
              <a:rPr lang="en-US" dirty="0"/>
              <a:t> statement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FEEDB-CD83-4CFA-BA3A-9352912EC7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772285"/>
            <a:ext cx="5943600" cy="33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4E79-B5B6-461A-B64C-C5A8EDC0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5CAC-6EBE-4358-B55E-76960652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Data Generator 4</a:t>
            </a:r>
          </a:p>
          <a:p>
            <a:r>
              <a:rPr lang="en-US" dirty="0"/>
              <a:t>Bad data</a:t>
            </a:r>
          </a:p>
          <a:p>
            <a:r>
              <a:rPr lang="en-US" dirty="0"/>
              <a:t>No constraints on creation </a:t>
            </a:r>
          </a:p>
          <a:p>
            <a:r>
              <a:rPr lang="en-US" dirty="0"/>
              <a:t>Didn’t affect our queries </a:t>
            </a:r>
          </a:p>
        </p:txBody>
      </p:sp>
    </p:spTree>
    <p:extLst>
      <p:ext uri="{BB962C8B-B14F-4D97-AF65-F5344CB8AC3E}">
        <p14:creationId xmlns:p14="http://schemas.microsoft.com/office/powerpoint/2010/main" val="16743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EBF8-84E9-4632-928E-76BC4CF4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design –look up book by title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AC391-E939-44A6-BEC0-25988A04FB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3572669"/>
            <a:ext cx="947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5715-A7FA-40ED-AB7F-C0F82B49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Design –Insert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93F4-0AEE-48AD-9600-57D8EAD7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E9F20-C716-43C0-A7E3-A7B5B0F8F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3652" y="1998504"/>
            <a:ext cx="4544695" cy="40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566-E276-4362-A4A3-1609F9B8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– Stored Procedures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A4E5-61B6-49F8-A5DC-513CB5CC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VerifyIsLoanable</a:t>
            </a:r>
            <a:r>
              <a:rPr lang="en-US" dirty="0"/>
              <a:t> procedure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1C327-5ECF-43AC-BA2A-B730188DB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0" y="2625725"/>
            <a:ext cx="285750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377</Words>
  <Application>Microsoft Office PowerPoint</Application>
  <PresentationFormat>Widescreen</PresentationFormat>
  <Paragraphs>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Databases Presentation</vt:lpstr>
      <vt:lpstr>SQL vs NoSQL</vt:lpstr>
      <vt:lpstr>ER and EER Diagrams Discussion</vt:lpstr>
      <vt:lpstr>ER and EER Diagrams Discussion</vt:lpstr>
      <vt:lpstr>DDL Statement</vt:lpstr>
      <vt:lpstr>Data generation </vt:lpstr>
      <vt:lpstr>Query design –look up book by title </vt:lpstr>
      <vt:lpstr>Query Design –Insert loan</vt:lpstr>
      <vt:lpstr>Database Programming – Stored Procedures </vt:lpstr>
      <vt:lpstr>Indexes</vt:lpstr>
      <vt:lpstr>Concurrency</vt:lpstr>
      <vt:lpstr>Reflection</vt:lpstr>
      <vt:lpstr>Test Presentation</vt:lpstr>
      <vt:lpstr>Agile testing </vt:lpstr>
      <vt:lpstr>TDD </vt:lpstr>
      <vt:lpstr>Coding standards</vt:lpstr>
      <vt:lpstr>Test levels</vt:lpstr>
      <vt:lpstr>Unit tests</vt:lpstr>
      <vt:lpstr>Integration tests </vt:lpstr>
      <vt:lpstr>Test coverage </vt:lpstr>
      <vt:lpstr>Designing a testable architecture 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Presentation</dc:title>
  <dc:creator>Mădălina Khaji</dc:creator>
  <cp:lastModifiedBy>Mădălina Khaji</cp:lastModifiedBy>
  <cp:revision>1</cp:revision>
  <dcterms:created xsi:type="dcterms:W3CDTF">2019-06-14T20:40:51Z</dcterms:created>
  <dcterms:modified xsi:type="dcterms:W3CDTF">2019-06-14T20:45:09Z</dcterms:modified>
</cp:coreProperties>
</file>