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52" r:id="rId3"/>
    <p:sldId id="440" r:id="rId4"/>
    <p:sldId id="400" r:id="rId5"/>
    <p:sldId id="313" r:id="rId6"/>
    <p:sldId id="487" r:id="rId7"/>
    <p:sldId id="488" r:id="rId8"/>
    <p:sldId id="486" r:id="rId9"/>
    <p:sldId id="314" r:id="rId10"/>
    <p:sldId id="312" r:id="rId11"/>
    <p:sldId id="315" r:id="rId12"/>
    <p:sldId id="316" r:id="rId13"/>
    <p:sldId id="492" r:id="rId14"/>
    <p:sldId id="318" r:id="rId15"/>
    <p:sldId id="399" r:id="rId16"/>
    <p:sldId id="490" r:id="rId17"/>
    <p:sldId id="371" r:id="rId18"/>
    <p:sldId id="441" r:id="rId19"/>
    <p:sldId id="499" r:id="rId20"/>
    <p:sldId id="501" r:id="rId21"/>
    <p:sldId id="502" r:id="rId22"/>
    <p:sldId id="489" r:id="rId23"/>
    <p:sldId id="394" r:id="rId24"/>
    <p:sldId id="422" r:id="rId25"/>
    <p:sldId id="424" r:id="rId26"/>
    <p:sldId id="442" r:id="rId27"/>
    <p:sldId id="491" r:id="rId28"/>
    <p:sldId id="429" r:id="rId29"/>
    <p:sldId id="4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19089"/>
    <a:srgbClr val="2B91AF"/>
    <a:srgbClr val="800000"/>
    <a:srgbClr val="4848B9"/>
    <a:srgbClr val="628C9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19252-8CC5-4C11-9B8F-391EA88BA520}" v="4" dt="2024-08-30T19:38:5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3b890859-318a-456c-ae31-28a208e05ecf" providerId="ADAL" clId="{63E6D7BD-CC07-4066-8911-EE3F2049AB2D}"/>
    <pc:docChg chg="addSld modSld sldOrd">
      <pc:chgData name="Filip Geens" userId="3b890859-318a-456c-ae31-28a208e05ecf" providerId="ADAL" clId="{63E6D7BD-CC07-4066-8911-EE3F2049AB2D}" dt="2024-08-04T15:38:40.851" v="43" actId="6549"/>
      <pc:docMkLst>
        <pc:docMk/>
      </pc:docMkLst>
      <pc:sldChg chg="modSp">
        <pc:chgData name="Filip Geens" userId="3b890859-318a-456c-ae31-28a208e05ecf" providerId="ADAL" clId="{63E6D7BD-CC07-4066-8911-EE3F2049AB2D}" dt="2024-08-04T15:38:05.717" v="42" actId="6549"/>
        <pc:sldMkLst>
          <pc:docMk/>
          <pc:sldMk cId="3069184122" sldId="395"/>
        </pc:sldMkLst>
        <pc:spChg chg="mod">
          <ac:chgData name="Filip Geens" userId="3b890859-318a-456c-ae31-28a208e05ecf" providerId="ADAL" clId="{63E6D7BD-CC07-4066-8911-EE3F2049AB2D}" dt="2024-08-04T15:38:05.717" v="42" actId="6549"/>
          <ac:spMkLst>
            <pc:docMk/>
            <pc:sldMk cId="3069184122" sldId="395"/>
            <ac:spMk id="3" creationId="{D4572BC4-CBD0-4E71-8A6D-BD2E3B6932DB}"/>
          </ac:spMkLst>
        </pc:spChg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3428810516" sldId="396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3450065268" sldId="398"/>
        </pc:sldMkLst>
      </pc:sldChg>
      <pc:sldChg chg="delSp modSp mod">
        <pc:chgData name="Filip Geens" userId="3b890859-318a-456c-ae31-28a208e05ecf" providerId="ADAL" clId="{63E6D7BD-CC07-4066-8911-EE3F2049AB2D}" dt="2024-08-04T14:52:24.855" v="40" actId="478"/>
        <pc:sldMkLst>
          <pc:docMk/>
          <pc:sldMk cId="1480857224" sldId="402"/>
        </pc:sldMkLst>
        <pc:spChg chg="del mod">
          <ac:chgData name="Filip Geens" userId="3b890859-318a-456c-ae31-28a208e05ecf" providerId="ADAL" clId="{63E6D7BD-CC07-4066-8911-EE3F2049AB2D}" dt="2024-08-04T14:52:24.855" v="40" actId="478"/>
          <ac:spMkLst>
            <pc:docMk/>
            <pc:sldMk cId="1480857224" sldId="402"/>
            <ac:spMk id="4" creationId="{D9DF8828-347B-47EB-83A7-E1FE17A53365}"/>
          </ac:spMkLst>
        </pc:spChg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558726529" sldId="405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446113265" sldId="406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404649273" sldId="407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2838442409" sldId="408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4226346479" sldId="409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406550689" sldId="410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2227454810" sldId="411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2426211825" sldId="412"/>
        </pc:sldMkLst>
      </pc:sldChg>
      <pc:sldChg chg="ord">
        <pc:chgData name="Filip Geens" userId="3b890859-318a-456c-ae31-28a208e05ecf" providerId="ADAL" clId="{63E6D7BD-CC07-4066-8911-EE3F2049AB2D}" dt="2024-08-04T14:51:57.973" v="35"/>
        <pc:sldMkLst>
          <pc:docMk/>
          <pc:sldMk cId="3311013338" sldId="413"/>
        </pc:sldMkLst>
      </pc:sldChg>
      <pc:sldChg chg="modSp mod ord">
        <pc:chgData name="Filip Geens" userId="3b890859-318a-456c-ae31-28a208e05ecf" providerId="ADAL" clId="{63E6D7BD-CC07-4066-8911-EE3F2049AB2D}" dt="2024-08-04T15:38:40.851" v="43" actId="6549"/>
        <pc:sldMkLst>
          <pc:docMk/>
          <pc:sldMk cId="443262340" sldId="434"/>
        </pc:sldMkLst>
        <pc:spChg chg="mod">
          <ac:chgData name="Filip Geens" userId="3b890859-318a-456c-ae31-28a208e05ecf" providerId="ADAL" clId="{63E6D7BD-CC07-4066-8911-EE3F2049AB2D}" dt="2024-08-04T15:38:40.851" v="43" actId="6549"/>
          <ac:spMkLst>
            <pc:docMk/>
            <pc:sldMk cId="443262340" sldId="434"/>
            <ac:spMk id="2" creationId="{C5670A04-1F4B-4E8C-82B2-B446AF1D161A}"/>
          </ac:spMkLst>
        </pc:spChg>
      </pc:sldChg>
      <pc:sldChg chg="add">
        <pc:chgData name="Filip Geens" userId="3b890859-318a-456c-ae31-28a208e05ecf" providerId="ADAL" clId="{63E6D7BD-CC07-4066-8911-EE3F2049AB2D}" dt="2024-08-04T14:47:59.105" v="0" actId="2890"/>
        <pc:sldMkLst>
          <pc:docMk/>
          <pc:sldMk cId="517393422" sldId="439"/>
        </pc:sldMkLst>
      </pc:sldChg>
      <pc:sldChg chg="addSp delSp modSp add mod ord modAnim">
        <pc:chgData name="Filip Geens" userId="3b890859-318a-456c-ae31-28a208e05ecf" providerId="ADAL" clId="{63E6D7BD-CC07-4066-8911-EE3F2049AB2D}" dt="2024-08-04T14:51:57.973" v="35"/>
        <pc:sldMkLst>
          <pc:docMk/>
          <pc:sldMk cId="2940628286" sldId="440"/>
        </pc:sldMkLst>
        <pc:spChg chg="del mod">
          <ac:chgData name="Filip Geens" userId="3b890859-318a-456c-ae31-28a208e05ecf" providerId="ADAL" clId="{63E6D7BD-CC07-4066-8911-EE3F2049AB2D}" dt="2024-08-04T14:48:34.673" v="7"/>
          <ac:spMkLst>
            <pc:docMk/>
            <pc:sldMk cId="2940628286" sldId="440"/>
            <ac:spMk id="3" creationId="{D4572BC4-CBD0-4E71-8A6D-BD2E3B6932DB}"/>
          </ac:spMkLst>
        </pc:spChg>
        <pc:picChg chg="add mod">
          <ac:chgData name="Filip Geens" userId="3b890859-318a-456c-ae31-28a208e05ecf" providerId="ADAL" clId="{63E6D7BD-CC07-4066-8911-EE3F2049AB2D}" dt="2024-08-04T14:48:38.757" v="8" actId="14100"/>
          <ac:picMkLst>
            <pc:docMk/>
            <pc:sldMk cId="2940628286" sldId="440"/>
            <ac:picMk id="4" creationId="{B6D3D351-BB5B-E3A6-ECDC-2E77A5B19CB8}"/>
          </ac:picMkLst>
        </pc:picChg>
      </pc:sldChg>
    </pc:docChg>
  </pc:docChgLst>
  <pc:docChgLst>
    <pc:chgData name="Filip Geens" userId="3b890859-318a-456c-ae31-28a208e05ecf" providerId="ADAL" clId="{59519252-8CC5-4C11-9B8F-391EA88BA520}"/>
    <pc:docChg chg="undo custSel addSld delSld modSld sldOrd">
      <pc:chgData name="Filip Geens" userId="3b890859-318a-456c-ae31-28a208e05ecf" providerId="ADAL" clId="{59519252-8CC5-4C11-9B8F-391EA88BA520}" dt="2024-09-16T17:53:21.522" v="2848" actId="20577"/>
      <pc:docMkLst>
        <pc:docMk/>
      </pc:docMkLst>
      <pc:sldChg chg="modSp mod ord">
        <pc:chgData name="Filip Geens" userId="3b890859-318a-456c-ae31-28a208e05ecf" providerId="ADAL" clId="{59519252-8CC5-4C11-9B8F-391EA88BA520}" dt="2024-08-30T19:40:54.520" v="133"/>
        <pc:sldMkLst>
          <pc:docMk/>
          <pc:sldMk cId="1631746638" sldId="256"/>
        </pc:sldMkLst>
        <pc:spChg chg="mod">
          <ac:chgData name="Filip Geens" userId="3b890859-318a-456c-ae31-28a208e05ecf" providerId="ADAL" clId="{59519252-8CC5-4C11-9B8F-391EA88BA520}" dt="2024-08-30T09:02:51.815" v="23" actId="14100"/>
          <ac:spMkLst>
            <pc:docMk/>
            <pc:sldMk cId="1631746638" sldId="256"/>
            <ac:spMk id="2" creationId="{6BC7102C-2669-4028-8681-91F769FD22B8}"/>
          </ac:spMkLst>
        </pc:spChg>
        <pc:spChg chg="mod">
          <ac:chgData name="Filip Geens" userId="3b890859-318a-456c-ae31-28a208e05ecf" providerId="ADAL" clId="{59519252-8CC5-4C11-9B8F-391EA88BA520}" dt="2024-08-30T09:02:39.222" v="19" actId="27636"/>
          <ac:spMkLst>
            <pc:docMk/>
            <pc:sldMk cId="1631746638" sldId="256"/>
            <ac:spMk id="3" creationId="{D59F3AE0-57DA-4D52-AE40-3287F6824262}"/>
          </ac:spMkLst>
        </pc:spChg>
        <pc:picChg chg="mod">
          <ac:chgData name="Filip Geens" userId="3b890859-318a-456c-ae31-28a208e05ecf" providerId="ADAL" clId="{59519252-8CC5-4C11-9B8F-391EA88BA520}" dt="2024-08-30T19:34:34.454" v="48" actId="14826"/>
          <ac:picMkLst>
            <pc:docMk/>
            <pc:sldMk cId="1631746638" sldId="256"/>
            <ac:picMk id="5" creationId="{D1169F05-AE73-425E-91DC-6307D63E3EAC}"/>
          </ac:picMkLst>
        </pc:picChg>
      </pc:sldChg>
      <pc:sldChg chg="modSp">
        <pc:chgData name="Filip Geens" userId="3b890859-318a-456c-ae31-28a208e05ecf" providerId="ADAL" clId="{59519252-8CC5-4C11-9B8F-391EA88BA520}" dt="2024-09-06T08:14:46.329" v="792" actId="20577"/>
        <pc:sldMkLst>
          <pc:docMk/>
          <pc:sldMk cId="4247704242" sldId="312"/>
        </pc:sldMkLst>
        <pc:spChg chg="mod">
          <ac:chgData name="Filip Geens" userId="3b890859-318a-456c-ae31-28a208e05ecf" providerId="ADAL" clId="{59519252-8CC5-4C11-9B8F-391EA88BA520}" dt="2024-09-06T08:14:46.329" v="792" actId="20577"/>
          <ac:spMkLst>
            <pc:docMk/>
            <pc:sldMk cId="4247704242" sldId="312"/>
            <ac:spMk id="3" creationId="{D4572BC4-CBD0-4E71-8A6D-BD2E3B6932DB}"/>
          </ac:spMkLst>
        </pc:spChg>
      </pc:sldChg>
      <pc:sldChg chg="del">
        <pc:chgData name="Filip Geens" userId="3b890859-318a-456c-ae31-28a208e05ecf" providerId="ADAL" clId="{59519252-8CC5-4C11-9B8F-391EA88BA520}" dt="2024-09-11T05:49:29.485" v="1752" actId="47"/>
        <pc:sldMkLst>
          <pc:docMk/>
          <pc:sldMk cId="3645664335" sldId="317"/>
        </pc:sldMkLst>
      </pc:sldChg>
      <pc:sldChg chg="del">
        <pc:chgData name="Filip Geens" userId="3b890859-318a-456c-ae31-28a208e05ecf" providerId="ADAL" clId="{59519252-8CC5-4C11-9B8F-391EA88BA520}" dt="2024-08-30T19:38:07.177" v="53" actId="47"/>
        <pc:sldMkLst>
          <pc:docMk/>
          <pc:sldMk cId="2729752352" sldId="323"/>
        </pc:sldMkLst>
      </pc:sldChg>
      <pc:sldChg chg="addSp delSp modSp del mod ord setBg setClrOvrMap">
        <pc:chgData name="Filip Geens" userId="3b890859-318a-456c-ae31-28a208e05ecf" providerId="ADAL" clId="{59519252-8CC5-4C11-9B8F-391EA88BA520}" dt="2024-08-30T20:02:21.016" v="535" actId="47"/>
        <pc:sldMkLst>
          <pc:docMk/>
          <pc:sldMk cId="1682355499" sldId="351"/>
        </pc:sldMkLst>
        <pc:spChg chg="del mod">
          <ac:chgData name="Filip Geens" userId="3b890859-318a-456c-ae31-28a208e05ecf" providerId="ADAL" clId="{59519252-8CC5-4C11-9B8F-391EA88BA520}" dt="2024-08-30T19:59:11.259" v="480" actId="26606"/>
          <ac:spMkLst>
            <pc:docMk/>
            <pc:sldMk cId="1682355499" sldId="351"/>
            <ac:spMk id="11" creationId="{4355865D-EE50-493F-AC56-B05ED5AAFDF9}"/>
          </ac:spMkLst>
        </pc:spChg>
        <pc:spChg chg="del">
          <ac:chgData name="Filip Geens" userId="3b890859-318a-456c-ae31-28a208e05ecf" providerId="ADAL" clId="{59519252-8CC5-4C11-9B8F-391EA88BA520}" dt="2024-08-30T19:58:02.358" v="462" actId="26606"/>
          <ac:spMkLst>
            <pc:docMk/>
            <pc:sldMk cId="1682355499" sldId="351"/>
            <ac:spMk id="41" creationId="{0671A8AE-40A1-4631-A6B8-581AFF065482}"/>
          </ac:spMkLst>
        </pc:spChg>
        <pc:spChg chg="del">
          <ac:chgData name="Filip Geens" userId="3b890859-318a-456c-ae31-28a208e05ecf" providerId="ADAL" clId="{59519252-8CC5-4C11-9B8F-391EA88BA520}" dt="2024-08-30T19:58:02.358" v="462" actId="26606"/>
          <ac:spMkLst>
            <pc:docMk/>
            <pc:sldMk cId="1682355499" sldId="351"/>
            <ac:spMk id="42" creationId="{AB58EF07-17C2-48CF-ABB0-EEF1F17CB8F0}"/>
          </ac:spMkLst>
        </pc:spChg>
        <pc:spChg chg="del">
          <ac:chgData name="Filip Geens" userId="3b890859-318a-456c-ae31-28a208e05ecf" providerId="ADAL" clId="{59519252-8CC5-4C11-9B8F-391EA88BA520}" dt="2024-08-30T19:58:02.358" v="462" actId="26606"/>
          <ac:spMkLst>
            <pc:docMk/>
            <pc:sldMk cId="1682355499" sldId="351"/>
            <ac:spMk id="43" creationId="{AF2F604E-43BE-4DC3-B983-E071523364F8}"/>
          </ac:spMkLst>
        </pc:spChg>
        <pc:spChg chg="del">
          <ac:chgData name="Filip Geens" userId="3b890859-318a-456c-ae31-28a208e05ecf" providerId="ADAL" clId="{59519252-8CC5-4C11-9B8F-391EA88BA520}" dt="2024-08-30T19:58:02.358" v="462" actId="26606"/>
          <ac:spMkLst>
            <pc:docMk/>
            <pc:sldMk cId="1682355499" sldId="351"/>
            <ac:spMk id="44" creationId="{08C9B587-E65E-4B52-B37C-ABEBB6E87928}"/>
          </ac:spMkLst>
        </pc:spChg>
        <pc:spChg chg="add del">
          <ac:chgData name="Filip Geens" userId="3b890859-318a-456c-ae31-28a208e05ecf" providerId="ADAL" clId="{59519252-8CC5-4C11-9B8F-391EA88BA520}" dt="2024-08-30T19:58:23.181" v="463" actId="26606"/>
          <ac:spMkLst>
            <pc:docMk/>
            <pc:sldMk cId="1682355499" sldId="351"/>
            <ac:spMk id="49" creationId="{71B2258F-86CA-4D4D-8270-BC05FCDEBFB3}"/>
          </ac:spMkLst>
        </pc:spChg>
        <pc:spChg chg="add del">
          <ac:chgData name="Filip Geens" userId="3b890859-318a-456c-ae31-28a208e05ecf" providerId="ADAL" clId="{59519252-8CC5-4C11-9B8F-391EA88BA520}" dt="2024-08-30T19:59:11.259" v="480" actId="26606"/>
          <ac:spMkLst>
            <pc:docMk/>
            <pc:sldMk cId="1682355499" sldId="351"/>
            <ac:spMk id="54" creationId="{657F69E0-C4B0-4BEC-A689-4F8D877F05D4}"/>
          </ac:spMkLst>
        </pc:spChg>
        <pc:spChg chg="add del">
          <ac:chgData name="Filip Geens" userId="3b890859-318a-456c-ae31-28a208e05ecf" providerId="ADAL" clId="{59519252-8CC5-4C11-9B8F-391EA88BA520}" dt="2024-08-30T19:59:11.259" v="480" actId="26606"/>
          <ac:spMkLst>
            <pc:docMk/>
            <pc:sldMk cId="1682355499" sldId="351"/>
            <ac:spMk id="56" creationId="{9F6380B4-6A1C-481E-8408-B4E6C75B9B81}"/>
          </ac:spMkLst>
        </pc:spChg>
        <pc:spChg chg="add del">
          <ac:chgData name="Filip Geens" userId="3b890859-318a-456c-ae31-28a208e05ecf" providerId="ADAL" clId="{59519252-8CC5-4C11-9B8F-391EA88BA520}" dt="2024-08-30T19:59:02.905" v="473" actId="26606"/>
          <ac:spMkLst>
            <pc:docMk/>
            <pc:sldMk cId="1682355499" sldId="351"/>
            <ac:spMk id="61" creationId="{657F69E0-C4B0-4BEC-A689-4F8D877F05D4}"/>
          </ac:spMkLst>
        </pc:spChg>
        <pc:spChg chg="add del">
          <ac:chgData name="Filip Geens" userId="3b890859-318a-456c-ae31-28a208e05ecf" providerId="ADAL" clId="{59519252-8CC5-4C11-9B8F-391EA88BA520}" dt="2024-08-30T19:59:02.905" v="473" actId="26606"/>
          <ac:spMkLst>
            <pc:docMk/>
            <pc:sldMk cId="1682355499" sldId="351"/>
            <ac:spMk id="63" creationId="{9F6380B4-6A1C-481E-8408-B4E6C75B9B81}"/>
          </ac:spMkLst>
        </pc:spChg>
        <pc:spChg chg="add del">
          <ac:chgData name="Filip Geens" userId="3b890859-318a-456c-ae31-28a208e05ecf" providerId="ADAL" clId="{59519252-8CC5-4C11-9B8F-391EA88BA520}" dt="2024-08-30T19:59:04.302" v="475" actId="26606"/>
          <ac:spMkLst>
            <pc:docMk/>
            <pc:sldMk cId="1682355499" sldId="351"/>
            <ac:spMk id="65" creationId="{71B2258F-86CA-4D4D-8270-BC05FCDEBFB3}"/>
          </ac:spMkLst>
        </pc:spChg>
        <pc:spChg chg="add del">
          <ac:chgData name="Filip Geens" userId="3b890859-318a-456c-ae31-28a208e05ecf" providerId="ADAL" clId="{59519252-8CC5-4C11-9B8F-391EA88BA520}" dt="2024-08-30T19:59:08.049" v="477" actId="26606"/>
          <ac:spMkLst>
            <pc:docMk/>
            <pc:sldMk cId="1682355499" sldId="351"/>
            <ac:spMk id="67" creationId="{657F69E0-C4B0-4BEC-A689-4F8D877F05D4}"/>
          </ac:spMkLst>
        </pc:spChg>
        <pc:spChg chg="add del">
          <ac:chgData name="Filip Geens" userId="3b890859-318a-456c-ae31-28a208e05ecf" providerId="ADAL" clId="{59519252-8CC5-4C11-9B8F-391EA88BA520}" dt="2024-08-30T19:59:08.049" v="477" actId="26606"/>
          <ac:spMkLst>
            <pc:docMk/>
            <pc:sldMk cId="1682355499" sldId="351"/>
            <ac:spMk id="68" creationId="{9F6380B4-6A1C-481E-8408-B4E6C75B9B81}"/>
          </ac:spMkLst>
        </pc:spChg>
        <pc:spChg chg="add del">
          <ac:chgData name="Filip Geens" userId="3b890859-318a-456c-ae31-28a208e05ecf" providerId="ADAL" clId="{59519252-8CC5-4C11-9B8F-391EA88BA520}" dt="2024-08-30T19:59:11.250" v="479" actId="26606"/>
          <ac:spMkLst>
            <pc:docMk/>
            <pc:sldMk cId="1682355499" sldId="351"/>
            <ac:spMk id="70" creationId="{6F828D28-8E09-41CC-8229-3070B5467A96}"/>
          </ac:spMkLst>
        </pc:spChg>
        <pc:spChg chg="add del">
          <ac:chgData name="Filip Geens" userId="3b890859-318a-456c-ae31-28a208e05ecf" providerId="ADAL" clId="{59519252-8CC5-4C11-9B8F-391EA88BA520}" dt="2024-08-30T19:59:11.250" v="479" actId="26606"/>
          <ac:spMkLst>
            <pc:docMk/>
            <pc:sldMk cId="1682355499" sldId="351"/>
            <ac:spMk id="71" creationId="{D5B012D8-7F27-4758-9AC6-C889B154BD73}"/>
          </ac:spMkLst>
        </pc:spChg>
        <pc:spChg chg="add del">
          <ac:chgData name="Filip Geens" userId="3b890859-318a-456c-ae31-28a208e05ecf" providerId="ADAL" clId="{59519252-8CC5-4C11-9B8F-391EA88BA520}" dt="2024-08-30T19:59:11.250" v="479" actId="26606"/>
          <ac:spMkLst>
            <pc:docMk/>
            <pc:sldMk cId="1682355499" sldId="351"/>
            <ac:spMk id="72" creationId="{4063B759-00FC-46D1-9898-8E8625268FAF}"/>
          </ac:spMkLst>
        </pc:spChg>
        <pc:spChg chg="add del">
          <ac:chgData name="Filip Geens" userId="3b890859-318a-456c-ae31-28a208e05ecf" providerId="ADAL" clId="{59519252-8CC5-4C11-9B8F-391EA88BA520}" dt="2024-08-30T19:59:37.690" v="481" actId="26606"/>
          <ac:spMkLst>
            <pc:docMk/>
            <pc:sldMk cId="1682355499" sldId="351"/>
            <ac:spMk id="74" creationId="{657F69E0-C4B0-4BEC-A689-4F8D877F05D4}"/>
          </ac:spMkLst>
        </pc:spChg>
        <pc:spChg chg="add del">
          <ac:chgData name="Filip Geens" userId="3b890859-318a-456c-ae31-28a208e05ecf" providerId="ADAL" clId="{59519252-8CC5-4C11-9B8F-391EA88BA520}" dt="2024-08-30T19:59:37.690" v="481" actId="26606"/>
          <ac:spMkLst>
            <pc:docMk/>
            <pc:sldMk cId="1682355499" sldId="351"/>
            <ac:spMk id="75" creationId="{9F6380B4-6A1C-481E-8408-B4E6C75B9B81}"/>
          </ac:spMkLst>
        </pc:spChg>
        <pc:spChg chg="add del">
          <ac:chgData name="Filip Geens" userId="3b890859-318a-456c-ae31-28a208e05ecf" providerId="ADAL" clId="{59519252-8CC5-4C11-9B8F-391EA88BA520}" dt="2024-08-30T20:00:02.820" v="483" actId="26606"/>
          <ac:spMkLst>
            <pc:docMk/>
            <pc:sldMk cId="1682355499" sldId="351"/>
            <ac:spMk id="80" creationId="{9228552E-C8B1-4A80-8448-0787CE0FC704}"/>
          </ac:spMkLst>
        </pc:spChg>
        <pc:spChg chg="add del">
          <ac:chgData name="Filip Geens" userId="3b890859-318a-456c-ae31-28a208e05ecf" providerId="ADAL" clId="{59519252-8CC5-4C11-9B8F-391EA88BA520}" dt="2024-08-30T20:00:21.664" v="484" actId="26606"/>
          <ac:spMkLst>
            <pc:docMk/>
            <pc:sldMk cId="1682355499" sldId="351"/>
            <ac:spMk id="85" creationId="{9228552E-C8B1-4A80-8448-0787CE0FC704}"/>
          </ac:spMkLst>
        </pc:spChg>
        <pc:spChg chg="add">
          <ac:chgData name="Filip Geens" userId="3b890859-318a-456c-ae31-28a208e05ecf" providerId="ADAL" clId="{59519252-8CC5-4C11-9B8F-391EA88BA520}" dt="2024-08-30T20:00:21.664" v="484" actId="26606"/>
          <ac:spMkLst>
            <pc:docMk/>
            <pc:sldMk cId="1682355499" sldId="351"/>
            <ac:spMk id="90" creationId="{ABE4CC7E-D3D5-4A5F-8D07-29DA1CD3C64A}"/>
          </ac:spMkLst>
        </pc:spChg>
        <pc:spChg chg="add">
          <ac:chgData name="Filip Geens" userId="3b890859-318a-456c-ae31-28a208e05ecf" providerId="ADAL" clId="{59519252-8CC5-4C11-9B8F-391EA88BA520}" dt="2024-08-30T20:00:21.664" v="484" actId="26606"/>
          <ac:spMkLst>
            <pc:docMk/>
            <pc:sldMk cId="1682355499" sldId="351"/>
            <ac:spMk id="92" creationId="{C63FD33C-F836-4A02-B497-41519F060851}"/>
          </ac:spMkLst>
        </pc:spChg>
        <pc:graphicFrameChg chg="add mod modGraphic">
          <ac:chgData name="Filip Geens" userId="3b890859-318a-456c-ae31-28a208e05ecf" providerId="ADAL" clId="{59519252-8CC5-4C11-9B8F-391EA88BA520}" dt="2024-08-30T20:00:21.664" v="484" actId="26606"/>
          <ac:graphicFrameMkLst>
            <pc:docMk/>
            <pc:sldMk cId="1682355499" sldId="351"/>
            <ac:graphicFrameMk id="58" creationId="{A8F87D0B-05E0-A1E8-6CEB-F1A6B8BB869C}"/>
          </ac:graphicFrameMkLst>
        </pc:graphicFrameChg>
        <pc:picChg chg="mod">
          <ac:chgData name="Filip Geens" userId="3b890859-318a-456c-ae31-28a208e05ecf" providerId="ADAL" clId="{59519252-8CC5-4C11-9B8F-391EA88BA520}" dt="2024-08-30T20:00:21.664" v="484" actId="26606"/>
          <ac:picMkLst>
            <pc:docMk/>
            <pc:sldMk cId="1682355499" sldId="351"/>
            <ac:picMk id="2" creationId="{3F9F2B7D-E8C2-4459-BE60-5D2B770C4DEF}"/>
          </ac:picMkLst>
        </pc:picChg>
      </pc:sldChg>
      <pc:sldChg chg="addSp delSp modSp mod setClrOvrMap">
        <pc:chgData name="Filip Geens" userId="3b890859-318a-456c-ae31-28a208e05ecf" providerId="ADAL" clId="{59519252-8CC5-4C11-9B8F-391EA88BA520}" dt="2024-08-30T19:37:56.034" v="52" actId="26606"/>
        <pc:sldMkLst>
          <pc:docMk/>
          <pc:sldMk cId="3917810352" sldId="352"/>
        </pc:sldMkLst>
        <pc:spChg chg="mod">
          <ac:chgData name="Filip Geens" userId="3b890859-318a-456c-ae31-28a208e05ecf" providerId="ADAL" clId="{59519252-8CC5-4C11-9B8F-391EA88BA520}" dt="2024-08-30T19:37:56.034" v="52" actId="26606"/>
          <ac:spMkLst>
            <pc:docMk/>
            <pc:sldMk cId="3917810352" sldId="352"/>
            <ac:spMk id="11" creationId="{4355865D-EE50-493F-AC56-B05ED5AAFDF9}"/>
          </ac:spMkLst>
        </pc:spChg>
        <pc:spChg chg="add del">
          <ac:chgData name="Filip Geens" userId="3b890859-318a-456c-ae31-28a208e05ecf" providerId="ADAL" clId="{59519252-8CC5-4C11-9B8F-391EA88BA520}" dt="2024-08-30T19:37:56.034" v="52" actId="26606"/>
          <ac:spMkLst>
            <pc:docMk/>
            <pc:sldMk cId="3917810352" sldId="352"/>
            <ac:spMk id="28" creationId="{5A59F003-E00A-43F9-91DC-CC54E3B87466}"/>
          </ac:spMkLst>
        </pc:spChg>
        <pc:spChg chg="add del">
          <ac:chgData name="Filip Geens" userId="3b890859-318a-456c-ae31-28a208e05ecf" providerId="ADAL" clId="{59519252-8CC5-4C11-9B8F-391EA88BA520}" dt="2024-08-30T19:37:56.034" v="52" actId="26606"/>
          <ac:spMkLst>
            <pc:docMk/>
            <pc:sldMk cId="3917810352" sldId="352"/>
            <ac:spMk id="30" creationId="{D74A4382-E3AD-430A-9A1F-DFA3E0E77A7D}"/>
          </ac:spMkLst>
        </pc:spChg>
        <pc:spChg chg="add del">
          <ac:chgData name="Filip Geens" userId="3b890859-318a-456c-ae31-28a208e05ecf" providerId="ADAL" clId="{59519252-8CC5-4C11-9B8F-391EA88BA520}" dt="2024-08-30T19:37:56.034" v="52" actId="26606"/>
          <ac:spMkLst>
            <pc:docMk/>
            <pc:sldMk cId="3917810352" sldId="352"/>
            <ac:spMk id="32" creationId="{79F40191-0F44-4FD1-82CC-ACB507C14BE6}"/>
          </ac:spMkLst>
        </pc:spChg>
        <pc:spChg chg="add del">
          <ac:chgData name="Filip Geens" userId="3b890859-318a-456c-ae31-28a208e05ecf" providerId="ADAL" clId="{59519252-8CC5-4C11-9B8F-391EA88BA520}" dt="2024-08-30T19:37:56.017" v="51" actId="26606"/>
          <ac:spMkLst>
            <pc:docMk/>
            <pc:sldMk cId="3917810352" sldId="352"/>
            <ac:spMk id="37" creationId="{6F828D28-8E09-41CC-8229-3070B5467A96}"/>
          </ac:spMkLst>
        </pc:spChg>
        <pc:spChg chg="add del">
          <ac:chgData name="Filip Geens" userId="3b890859-318a-456c-ae31-28a208e05ecf" providerId="ADAL" clId="{59519252-8CC5-4C11-9B8F-391EA88BA520}" dt="2024-08-30T19:37:56.017" v="51" actId="26606"/>
          <ac:spMkLst>
            <pc:docMk/>
            <pc:sldMk cId="3917810352" sldId="352"/>
            <ac:spMk id="39" creationId="{D5B012D8-7F27-4758-9AC6-C889B154BD73}"/>
          </ac:spMkLst>
        </pc:spChg>
        <pc:spChg chg="add del">
          <ac:chgData name="Filip Geens" userId="3b890859-318a-456c-ae31-28a208e05ecf" providerId="ADAL" clId="{59519252-8CC5-4C11-9B8F-391EA88BA520}" dt="2024-08-30T19:37:56.017" v="51" actId="26606"/>
          <ac:spMkLst>
            <pc:docMk/>
            <pc:sldMk cId="3917810352" sldId="352"/>
            <ac:spMk id="41" creationId="{4063B759-00FC-46D1-9898-8E8625268FAF}"/>
          </ac:spMkLst>
        </pc:spChg>
        <pc:spChg chg="add">
          <ac:chgData name="Filip Geens" userId="3b890859-318a-456c-ae31-28a208e05ecf" providerId="ADAL" clId="{59519252-8CC5-4C11-9B8F-391EA88BA520}" dt="2024-08-30T19:37:56.034" v="52" actId="26606"/>
          <ac:spMkLst>
            <pc:docMk/>
            <pc:sldMk cId="3917810352" sldId="352"/>
            <ac:spMk id="43" creationId="{657F69E0-C4B0-4BEC-A689-4F8D877F05D4}"/>
          </ac:spMkLst>
        </pc:spChg>
        <pc:spChg chg="add">
          <ac:chgData name="Filip Geens" userId="3b890859-318a-456c-ae31-28a208e05ecf" providerId="ADAL" clId="{59519252-8CC5-4C11-9B8F-391EA88BA520}" dt="2024-08-30T19:37:56.034" v="52" actId="26606"/>
          <ac:spMkLst>
            <pc:docMk/>
            <pc:sldMk cId="3917810352" sldId="352"/>
            <ac:spMk id="44" creationId="{9F6380B4-6A1C-481E-8408-B4E6C75B9B81}"/>
          </ac:spMkLst>
        </pc:spChg>
        <pc:picChg chg="mod">
          <ac:chgData name="Filip Geens" userId="3b890859-318a-456c-ae31-28a208e05ecf" providerId="ADAL" clId="{59519252-8CC5-4C11-9B8F-391EA88BA520}" dt="2024-08-30T19:37:56.034" v="52" actId="26606"/>
          <ac:picMkLst>
            <pc:docMk/>
            <pc:sldMk cId="3917810352" sldId="352"/>
            <ac:picMk id="3" creationId="{4597C528-27F1-4CCE-8C90-8F931776DCED}"/>
          </ac:picMkLst>
        </pc:picChg>
      </pc:sldChg>
      <pc:sldChg chg="del">
        <pc:chgData name="Filip Geens" userId="3b890859-318a-456c-ae31-28a208e05ecf" providerId="ADAL" clId="{59519252-8CC5-4C11-9B8F-391EA88BA520}" dt="2024-08-30T19:38:29.033" v="67" actId="47"/>
        <pc:sldMkLst>
          <pc:docMk/>
          <pc:sldMk cId="3780250147" sldId="365"/>
        </pc:sldMkLst>
      </pc:sldChg>
      <pc:sldChg chg="del">
        <pc:chgData name="Filip Geens" userId="3b890859-318a-456c-ae31-28a208e05ecf" providerId="ADAL" clId="{59519252-8CC5-4C11-9B8F-391EA88BA520}" dt="2024-08-30T19:38:07.730" v="54" actId="47"/>
        <pc:sldMkLst>
          <pc:docMk/>
          <pc:sldMk cId="4046306831" sldId="368"/>
        </pc:sldMkLst>
      </pc:sldChg>
      <pc:sldChg chg="del">
        <pc:chgData name="Filip Geens" userId="3b890859-318a-456c-ae31-28a208e05ecf" providerId="ADAL" clId="{59519252-8CC5-4C11-9B8F-391EA88BA520}" dt="2024-08-30T19:38:08.223" v="55" actId="47"/>
        <pc:sldMkLst>
          <pc:docMk/>
          <pc:sldMk cId="2776733900" sldId="369"/>
        </pc:sldMkLst>
      </pc:sldChg>
      <pc:sldChg chg="del">
        <pc:chgData name="Filip Geens" userId="3b890859-318a-456c-ae31-28a208e05ecf" providerId="ADAL" clId="{59519252-8CC5-4C11-9B8F-391EA88BA520}" dt="2024-08-30T19:38:08.480" v="56" actId="47"/>
        <pc:sldMkLst>
          <pc:docMk/>
          <pc:sldMk cId="341633422" sldId="370"/>
        </pc:sldMkLst>
      </pc:sldChg>
      <pc:sldChg chg="addSp delSp modSp mod ord modAnim">
        <pc:chgData name="Filip Geens" userId="3b890859-318a-456c-ae31-28a208e05ecf" providerId="ADAL" clId="{59519252-8CC5-4C11-9B8F-391EA88BA520}" dt="2024-09-10T18:32:08.384" v="943" actId="478"/>
        <pc:sldMkLst>
          <pc:docMk/>
          <pc:sldMk cId="1097430581" sldId="371"/>
        </pc:sldMkLst>
        <pc:spChg chg="mod">
          <ac:chgData name="Filip Geens" userId="3b890859-318a-456c-ae31-28a208e05ecf" providerId="ADAL" clId="{59519252-8CC5-4C11-9B8F-391EA88BA520}" dt="2024-09-10T18:21:30.634" v="891"/>
          <ac:spMkLst>
            <pc:docMk/>
            <pc:sldMk cId="1097430581" sldId="371"/>
            <ac:spMk id="2" creationId="{C5670A04-1F4B-4E8C-82B2-B446AF1D161A}"/>
          </ac:spMkLst>
        </pc:spChg>
        <pc:spChg chg="add del mod">
          <ac:chgData name="Filip Geens" userId="3b890859-318a-456c-ae31-28a208e05ecf" providerId="ADAL" clId="{59519252-8CC5-4C11-9B8F-391EA88BA520}" dt="2024-09-10T18:31:43.571" v="940" actId="113"/>
          <ac:spMkLst>
            <pc:docMk/>
            <pc:sldMk cId="1097430581" sldId="371"/>
            <ac:spMk id="3" creationId="{D4572BC4-CBD0-4E71-8A6D-BD2E3B6932DB}"/>
          </ac:spMkLst>
        </pc:spChg>
        <pc:spChg chg="add mod">
          <ac:chgData name="Filip Geens" userId="3b890859-318a-456c-ae31-28a208e05ecf" providerId="ADAL" clId="{59519252-8CC5-4C11-9B8F-391EA88BA520}" dt="2024-09-10T18:21:42.950" v="893"/>
          <ac:spMkLst>
            <pc:docMk/>
            <pc:sldMk cId="1097430581" sldId="371"/>
            <ac:spMk id="4" creationId="{BA357974-3D44-A377-5D66-EE3323084ADB}"/>
          </ac:spMkLst>
        </pc:spChg>
        <pc:spChg chg="add del mod">
          <ac:chgData name="Filip Geens" userId="3b890859-318a-456c-ae31-28a208e05ecf" providerId="ADAL" clId="{59519252-8CC5-4C11-9B8F-391EA88BA520}" dt="2024-09-10T18:32:08.384" v="943" actId="478"/>
          <ac:spMkLst>
            <pc:docMk/>
            <pc:sldMk cId="1097430581" sldId="371"/>
            <ac:spMk id="5" creationId="{E196FA8A-1819-E038-6ED5-B2040CB03B46}"/>
          </ac:spMkLst>
        </pc:spChg>
      </pc:sldChg>
      <pc:sldChg chg="del">
        <pc:chgData name="Filip Geens" userId="3b890859-318a-456c-ae31-28a208e05ecf" providerId="ADAL" clId="{59519252-8CC5-4C11-9B8F-391EA88BA520}" dt="2024-08-30T19:38:50.367" v="88" actId="47"/>
        <pc:sldMkLst>
          <pc:docMk/>
          <pc:sldMk cId="1991926701" sldId="372"/>
        </pc:sldMkLst>
      </pc:sldChg>
      <pc:sldChg chg="del">
        <pc:chgData name="Filip Geens" userId="3b890859-318a-456c-ae31-28a208e05ecf" providerId="ADAL" clId="{59519252-8CC5-4C11-9B8F-391EA88BA520}" dt="2024-08-30T19:38:52.094" v="91" actId="47"/>
        <pc:sldMkLst>
          <pc:docMk/>
          <pc:sldMk cId="1777065492" sldId="373"/>
        </pc:sldMkLst>
      </pc:sldChg>
      <pc:sldChg chg="del">
        <pc:chgData name="Filip Geens" userId="3b890859-318a-456c-ae31-28a208e05ecf" providerId="ADAL" clId="{59519252-8CC5-4C11-9B8F-391EA88BA520}" dt="2024-08-30T19:38:09.145" v="58" actId="47"/>
        <pc:sldMkLst>
          <pc:docMk/>
          <pc:sldMk cId="169713582" sldId="374"/>
        </pc:sldMkLst>
      </pc:sldChg>
      <pc:sldChg chg="del">
        <pc:chgData name="Filip Geens" userId="3b890859-318a-456c-ae31-28a208e05ecf" providerId="ADAL" clId="{59519252-8CC5-4C11-9B8F-391EA88BA520}" dt="2024-08-30T19:38:09.158" v="59" actId="47"/>
        <pc:sldMkLst>
          <pc:docMk/>
          <pc:sldMk cId="694943289" sldId="375"/>
        </pc:sldMkLst>
      </pc:sldChg>
      <pc:sldChg chg="del">
        <pc:chgData name="Filip Geens" userId="3b890859-318a-456c-ae31-28a208e05ecf" providerId="ADAL" clId="{59519252-8CC5-4C11-9B8F-391EA88BA520}" dt="2024-08-30T19:38:26.698" v="63" actId="47"/>
        <pc:sldMkLst>
          <pc:docMk/>
          <pc:sldMk cId="948902603" sldId="376"/>
        </pc:sldMkLst>
      </pc:sldChg>
      <pc:sldChg chg="del">
        <pc:chgData name="Filip Geens" userId="3b890859-318a-456c-ae31-28a208e05ecf" providerId="ADAL" clId="{59519252-8CC5-4C11-9B8F-391EA88BA520}" dt="2024-08-30T19:38:23.581" v="62" actId="47"/>
        <pc:sldMkLst>
          <pc:docMk/>
          <pc:sldMk cId="866902140" sldId="377"/>
        </pc:sldMkLst>
      </pc:sldChg>
      <pc:sldChg chg="del">
        <pc:chgData name="Filip Geens" userId="3b890859-318a-456c-ae31-28a208e05ecf" providerId="ADAL" clId="{59519252-8CC5-4C11-9B8F-391EA88BA520}" dt="2024-08-30T19:38:28.796" v="66" actId="47"/>
        <pc:sldMkLst>
          <pc:docMk/>
          <pc:sldMk cId="4055031948" sldId="378"/>
        </pc:sldMkLst>
      </pc:sldChg>
      <pc:sldChg chg="del">
        <pc:chgData name="Filip Geens" userId="3b890859-318a-456c-ae31-28a208e05ecf" providerId="ADAL" clId="{59519252-8CC5-4C11-9B8F-391EA88BA520}" dt="2024-08-30T19:38:28.535" v="65" actId="47"/>
        <pc:sldMkLst>
          <pc:docMk/>
          <pc:sldMk cId="4209244368" sldId="379"/>
        </pc:sldMkLst>
      </pc:sldChg>
      <pc:sldChg chg="del">
        <pc:chgData name="Filip Geens" userId="3b890859-318a-456c-ae31-28a208e05ecf" providerId="ADAL" clId="{59519252-8CC5-4C11-9B8F-391EA88BA520}" dt="2024-08-30T19:38:29.270" v="68" actId="47"/>
        <pc:sldMkLst>
          <pc:docMk/>
          <pc:sldMk cId="735494679" sldId="380"/>
        </pc:sldMkLst>
      </pc:sldChg>
      <pc:sldChg chg="del">
        <pc:chgData name="Filip Geens" userId="3b890859-318a-456c-ae31-28a208e05ecf" providerId="ADAL" clId="{59519252-8CC5-4C11-9B8F-391EA88BA520}" dt="2024-08-30T19:38:28.084" v="64" actId="47"/>
        <pc:sldMkLst>
          <pc:docMk/>
          <pc:sldMk cId="3162800539" sldId="381"/>
        </pc:sldMkLst>
      </pc:sldChg>
      <pc:sldChg chg="del">
        <pc:chgData name="Filip Geens" userId="3b890859-318a-456c-ae31-28a208e05ecf" providerId="ADAL" clId="{59519252-8CC5-4C11-9B8F-391EA88BA520}" dt="2024-08-30T19:38:30.172" v="69" actId="47"/>
        <pc:sldMkLst>
          <pc:docMk/>
          <pc:sldMk cId="2486564127" sldId="382"/>
        </pc:sldMkLst>
      </pc:sldChg>
      <pc:sldChg chg="del">
        <pc:chgData name="Filip Geens" userId="3b890859-318a-456c-ae31-28a208e05ecf" providerId="ADAL" clId="{59519252-8CC5-4C11-9B8F-391EA88BA520}" dt="2024-08-30T19:38:31.661" v="72" actId="47"/>
        <pc:sldMkLst>
          <pc:docMk/>
          <pc:sldMk cId="4215304480" sldId="383"/>
        </pc:sldMkLst>
      </pc:sldChg>
      <pc:sldChg chg="del">
        <pc:chgData name="Filip Geens" userId="3b890859-318a-456c-ae31-28a208e05ecf" providerId="ADAL" clId="{59519252-8CC5-4C11-9B8F-391EA88BA520}" dt="2024-08-30T19:38:31.183" v="71" actId="47"/>
        <pc:sldMkLst>
          <pc:docMk/>
          <pc:sldMk cId="2946688162" sldId="384"/>
        </pc:sldMkLst>
      </pc:sldChg>
      <pc:sldChg chg="del">
        <pc:chgData name="Filip Geens" userId="3b890859-318a-456c-ae31-28a208e05ecf" providerId="ADAL" clId="{59519252-8CC5-4C11-9B8F-391EA88BA520}" dt="2024-08-30T19:38:30.628" v="70" actId="47"/>
        <pc:sldMkLst>
          <pc:docMk/>
          <pc:sldMk cId="1855649613" sldId="385"/>
        </pc:sldMkLst>
      </pc:sldChg>
      <pc:sldChg chg="del">
        <pc:chgData name="Filip Geens" userId="3b890859-318a-456c-ae31-28a208e05ecf" providerId="ADAL" clId="{59519252-8CC5-4C11-9B8F-391EA88BA520}" dt="2024-08-30T19:38:33.525" v="74" actId="47"/>
        <pc:sldMkLst>
          <pc:docMk/>
          <pc:sldMk cId="3488432759" sldId="386"/>
        </pc:sldMkLst>
      </pc:sldChg>
      <pc:sldChg chg="del">
        <pc:chgData name="Filip Geens" userId="3b890859-318a-456c-ae31-28a208e05ecf" providerId="ADAL" clId="{59519252-8CC5-4C11-9B8F-391EA88BA520}" dt="2024-08-30T19:38:32.591" v="73" actId="47"/>
        <pc:sldMkLst>
          <pc:docMk/>
          <pc:sldMk cId="2140037794" sldId="387"/>
        </pc:sldMkLst>
      </pc:sldChg>
      <pc:sldChg chg="del">
        <pc:chgData name="Filip Geens" userId="3b890859-318a-456c-ae31-28a208e05ecf" providerId="ADAL" clId="{59519252-8CC5-4C11-9B8F-391EA88BA520}" dt="2024-08-30T19:40:03.092" v="122" actId="47"/>
        <pc:sldMkLst>
          <pc:docMk/>
          <pc:sldMk cId="407941164" sldId="388"/>
        </pc:sldMkLst>
      </pc:sldChg>
      <pc:sldChg chg="del">
        <pc:chgData name="Filip Geens" userId="3b890859-318a-456c-ae31-28a208e05ecf" providerId="ADAL" clId="{59519252-8CC5-4C11-9B8F-391EA88BA520}" dt="2024-08-30T19:40:04.750" v="123" actId="47"/>
        <pc:sldMkLst>
          <pc:docMk/>
          <pc:sldMk cId="4099736432" sldId="389"/>
        </pc:sldMkLst>
      </pc:sldChg>
      <pc:sldChg chg="del">
        <pc:chgData name="Filip Geens" userId="3b890859-318a-456c-ae31-28a208e05ecf" providerId="ADAL" clId="{59519252-8CC5-4C11-9B8F-391EA88BA520}" dt="2024-08-30T19:40:01.417" v="117" actId="47"/>
        <pc:sldMkLst>
          <pc:docMk/>
          <pc:sldMk cId="3859066531" sldId="390"/>
        </pc:sldMkLst>
      </pc:sldChg>
      <pc:sldChg chg="del">
        <pc:chgData name="Filip Geens" userId="3b890859-318a-456c-ae31-28a208e05ecf" providerId="ADAL" clId="{59519252-8CC5-4C11-9B8F-391EA88BA520}" dt="2024-08-30T19:39:51.669" v="113" actId="47"/>
        <pc:sldMkLst>
          <pc:docMk/>
          <pc:sldMk cId="4274032895" sldId="391"/>
        </pc:sldMkLst>
      </pc:sldChg>
      <pc:sldChg chg="del">
        <pc:chgData name="Filip Geens" userId="3b890859-318a-456c-ae31-28a208e05ecf" providerId="ADAL" clId="{59519252-8CC5-4C11-9B8F-391EA88BA520}" dt="2024-08-30T19:39:46.725" v="108" actId="47"/>
        <pc:sldMkLst>
          <pc:docMk/>
          <pc:sldMk cId="2764798513" sldId="392"/>
        </pc:sldMkLst>
      </pc:sldChg>
      <pc:sldChg chg="del">
        <pc:chgData name="Filip Geens" userId="3b890859-318a-456c-ae31-28a208e05ecf" providerId="ADAL" clId="{59519252-8CC5-4C11-9B8F-391EA88BA520}" dt="2024-08-30T19:39:45.816" v="106" actId="47"/>
        <pc:sldMkLst>
          <pc:docMk/>
          <pc:sldMk cId="4274741803" sldId="393"/>
        </pc:sldMkLst>
      </pc:sldChg>
      <pc:sldChg chg="modSp add del mod ord">
        <pc:chgData name="Filip Geens" userId="3b890859-318a-456c-ae31-28a208e05ecf" providerId="ADAL" clId="{59519252-8CC5-4C11-9B8F-391EA88BA520}" dt="2024-09-11T06:00:37.266" v="1797" actId="20577"/>
        <pc:sldMkLst>
          <pc:docMk/>
          <pc:sldMk cId="3398129595" sldId="394"/>
        </pc:sldMkLst>
        <pc:spChg chg="mod">
          <ac:chgData name="Filip Geens" userId="3b890859-318a-456c-ae31-28a208e05ecf" providerId="ADAL" clId="{59519252-8CC5-4C11-9B8F-391EA88BA520}" dt="2024-09-11T06:00:37.266" v="1797" actId="20577"/>
          <ac:spMkLst>
            <pc:docMk/>
            <pc:sldMk cId="3398129595" sldId="394"/>
            <ac:spMk id="2" creationId="{C5670A04-1F4B-4E8C-82B2-B446AF1D161A}"/>
          </ac:spMkLst>
        </pc:spChg>
      </pc:sldChg>
      <pc:sldChg chg="del">
        <pc:chgData name="Filip Geens" userId="3b890859-318a-456c-ae31-28a208e05ecf" providerId="ADAL" clId="{59519252-8CC5-4C11-9B8F-391EA88BA520}" dt="2024-08-30T19:38:51.040" v="89" actId="47"/>
        <pc:sldMkLst>
          <pc:docMk/>
          <pc:sldMk cId="3069184122" sldId="395"/>
        </pc:sldMkLst>
      </pc:sldChg>
      <pc:sldChg chg="del">
        <pc:chgData name="Filip Geens" userId="3b890859-318a-456c-ae31-28a208e05ecf" providerId="ADAL" clId="{59519252-8CC5-4C11-9B8F-391EA88BA520}" dt="2024-08-30T19:38:37.144" v="76" actId="47"/>
        <pc:sldMkLst>
          <pc:docMk/>
          <pc:sldMk cId="3428810516" sldId="396"/>
        </pc:sldMkLst>
      </pc:sldChg>
      <pc:sldChg chg="del">
        <pc:chgData name="Filip Geens" userId="3b890859-318a-456c-ae31-28a208e05ecf" providerId="ADAL" clId="{59519252-8CC5-4C11-9B8F-391EA88BA520}" dt="2024-08-30T19:38:54.074" v="94" actId="47"/>
        <pc:sldMkLst>
          <pc:docMk/>
          <pc:sldMk cId="1342344123" sldId="397"/>
        </pc:sldMkLst>
      </pc:sldChg>
      <pc:sldChg chg="del">
        <pc:chgData name="Filip Geens" userId="3b890859-318a-456c-ae31-28a208e05ecf" providerId="ADAL" clId="{59519252-8CC5-4C11-9B8F-391EA88BA520}" dt="2024-08-30T19:38:36.436" v="75" actId="47"/>
        <pc:sldMkLst>
          <pc:docMk/>
          <pc:sldMk cId="3450065268" sldId="398"/>
        </pc:sldMkLst>
      </pc:sldChg>
      <pc:sldChg chg="addSp delSp modSp mod ord modAnim setClrOvrMap">
        <pc:chgData name="Filip Geens" userId="3b890859-318a-456c-ae31-28a208e05ecf" providerId="ADAL" clId="{59519252-8CC5-4C11-9B8F-391EA88BA520}" dt="2024-09-16T17:53:21.522" v="2848" actId="20577"/>
        <pc:sldMkLst>
          <pc:docMk/>
          <pc:sldMk cId="1910473541" sldId="399"/>
        </pc:sldMkLst>
        <pc:spChg chg="mod">
          <ac:chgData name="Filip Geens" userId="3b890859-318a-456c-ae31-28a208e05ecf" providerId="ADAL" clId="{59519252-8CC5-4C11-9B8F-391EA88BA520}" dt="2024-09-13T14:37:42.805" v="2846" actId="26606"/>
          <ac:spMkLst>
            <pc:docMk/>
            <pc:sldMk cId="1910473541" sldId="399"/>
            <ac:spMk id="2" creationId="{C5670A04-1F4B-4E8C-82B2-B446AF1D161A}"/>
          </ac:spMkLst>
        </pc:spChg>
        <pc:spChg chg="mod ord">
          <ac:chgData name="Filip Geens" userId="3b890859-318a-456c-ae31-28a208e05ecf" providerId="ADAL" clId="{59519252-8CC5-4C11-9B8F-391EA88BA520}" dt="2024-09-16T17:53:21.522" v="2848" actId="20577"/>
          <ac:spMkLst>
            <pc:docMk/>
            <pc:sldMk cId="1910473541" sldId="399"/>
            <ac:spMk id="3" creationId="{D4572BC4-CBD0-4E71-8A6D-BD2E3B6932DB}"/>
          </ac:spMkLst>
        </pc:spChg>
        <pc:spChg chg="add del">
          <ac:chgData name="Filip Geens" userId="3b890859-318a-456c-ae31-28a208e05ecf" providerId="ADAL" clId="{59519252-8CC5-4C11-9B8F-391EA88BA520}" dt="2024-09-13T14:25:59.389" v="2173" actId="26606"/>
          <ac:spMkLst>
            <pc:docMk/>
            <pc:sldMk cId="1910473541" sldId="399"/>
            <ac:spMk id="10" creationId="{7C432AFE-B3D2-4BFF-BF8F-96C27AFF1AC7}"/>
          </ac:spMkLst>
        </pc:spChg>
        <pc:spChg chg="add del">
          <ac:chgData name="Filip Geens" userId="3b890859-318a-456c-ae31-28a208e05ecf" providerId="ADAL" clId="{59519252-8CC5-4C11-9B8F-391EA88BA520}" dt="2024-09-13T14:25:59.389" v="2173" actId="26606"/>
          <ac:spMkLst>
            <pc:docMk/>
            <pc:sldMk cId="1910473541" sldId="399"/>
            <ac:spMk id="12" creationId="{AF2F604E-43BE-4DC3-B983-E071523364F8}"/>
          </ac:spMkLst>
        </pc:spChg>
        <pc:spChg chg="add del">
          <ac:chgData name="Filip Geens" userId="3b890859-318a-456c-ae31-28a208e05ecf" providerId="ADAL" clId="{59519252-8CC5-4C11-9B8F-391EA88BA520}" dt="2024-09-13T14:25:59.389" v="2173" actId="26606"/>
          <ac:spMkLst>
            <pc:docMk/>
            <pc:sldMk cId="1910473541" sldId="399"/>
            <ac:spMk id="14" creationId="{08C9B587-E65E-4B52-B37C-ABEBB6E87928}"/>
          </ac:spMkLst>
        </pc:spChg>
        <pc:spChg chg="add del">
          <ac:chgData name="Filip Geens" userId="3b890859-318a-456c-ae31-28a208e05ecf" providerId="ADAL" clId="{59519252-8CC5-4C11-9B8F-391EA88BA520}" dt="2024-09-13T14:25:48.238" v="2168" actId="26606"/>
          <ac:spMkLst>
            <pc:docMk/>
            <pc:sldMk cId="1910473541" sldId="399"/>
            <ac:spMk id="19" creationId="{9AA72BD9-2C5A-4EDC-931F-5AA08EACA0F3}"/>
          </ac:spMkLst>
        </pc:spChg>
        <pc:spChg chg="add del">
          <ac:chgData name="Filip Geens" userId="3b890859-318a-456c-ae31-28a208e05ecf" providerId="ADAL" clId="{59519252-8CC5-4C11-9B8F-391EA88BA520}" dt="2024-09-13T14:25:48.238" v="2168" actId="26606"/>
          <ac:spMkLst>
            <pc:docMk/>
            <pc:sldMk cId="1910473541" sldId="399"/>
            <ac:spMk id="21" creationId="{DD3981AC-7B61-4947-BCF3-F7AA7FA385B9}"/>
          </ac:spMkLst>
        </pc:spChg>
        <pc:spChg chg="add del">
          <ac:chgData name="Filip Geens" userId="3b890859-318a-456c-ae31-28a208e05ecf" providerId="ADAL" clId="{59519252-8CC5-4C11-9B8F-391EA88BA520}" dt="2024-09-13T14:25:48.238" v="2168" actId="26606"/>
          <ac:spMkLst>
            <pc:docMk/>
            <pc:sldMk cId="1910473541" sldId="399"/>
            <ac:spMk id="23" creationId="{55D4142C-5077-457F-A6AD-3FECFDB39685}"/>
          </ac:spMkLst>
        </pc:spChg>
        <pc:spChg chg="add del">
          <ac:chgData name="Filip Geens" userId="3b890859-318a-456c-ae31-28a208e05ecf" providerId="ADAL" clId="{59519252-8CC5-4C11-9B8F-391EA88BA520}" dt="2024-09-13T14:25:48.238" v="2168" actId="26606"/>
          <ac:spMkLst>
            <pc:docMk/>
            <pc:sldMk cId="1910473541" sldId="399"/>
            <ac:spMk id="25" creationId="{7A5F0580-5EE9-419F-96EE-B6529EF6E7D0}"/>
          </ac:spMkLst>
        </pc:spChg>
        <pc:spChg chg="add del">
          <ac:chgData name="Filip Geens" userId="3b890859-318a-456c-ae31-28a208e05ecf" providerId="ADAL" clId="{59519252-8CC5-4C11-9B8F-391EA88BA520}" dt="2024-09-13T14:25:54.953" v="2170" actId="26606"/>
          <ac:spMkLst>
            <pc:docMk/>
            <pc:sldMk cId="1910473541" sldId="399"/>
            <ac:spMk id="27" creationId="{9F7D5CDA-D291-4307-BF55-1381FED29634}"/>
          </ac:spMkLst>
        </pc:spChg>
        <pc:spChg chg="add del">
          <ac:chgData name="Filip Geens" userId="3b890859-318a-456c-ae31-28a208e05ecf" providerId="ADAL" clId="{59519252-8CC5-4C11-9B8F-391EA88BA520}" dt="2024-09-13T14:25:59.389" v="2172" actId="26606"/>
          <ac:spMkLst>
            <pc:docMk/>
            <pc:sldMk cId="1910473541" sldId="399"/>
            <ac:spMk id="29" creationId="{04812C46-200A-4DEB-A05E-3ED6C68C2387}"/>
          </ac:spMkLst>
        </pc:spChg>
        <pc:spChg chg="add del">
          <ac:chgData name="Filip Geens" userId="3b890859-318a-456c-ae31-28a208e05ecf" providerId="ADAL" clId="{59519252-8CC5-4C11-9B8F-391EA88BA520}" dt="2024-09-13T14:25:59.389" v="2172" actId="26606"/>
          <ac:spMkLst>
            <pc:docMk/>
            <pc:sldMk cId="1910473541" sldId="399"/>
            <ac:spMk id="30" creationId="{D1EA859B-E555-4109-94F3-6700E046E008}"/>
          </ac:spMkLst>
        </pc:spChg>
        <pc:spChg chg="add del">
          <ac:chgData name="Filip Geens" userId="3b890859-318a-456c-ae31-28a208e05ecf" providerId="ADAL" clId="{59519252-8CC5-4C11-9B8F-391EA88BA520}" dt="2024-09-13T14:26:08.838" v="2174" actId="26606"/>
          <ac:spMkLst>
            <pc:docMk/>
            <pc:sldMk cId="1910473541" sldId="399"/>
            <ac:spMk id="32" creationId="{F13C74B1-5B17-4795-BED0-7140497B445A}"/>
          </ac:spMkLst>
        </pc:spChg>
        <pc:spChg chg="add del">
          <ac:chgData name="Filip Geens" userId="3b890859-318a-456c-ae31-28a208e05ecf" providerId="ADAL" clId="{59519252-8CC5-4C11-9B8F-391EA88BA520}" dt="2024-09-13T14:26:08.838" v="2174" actId="26606"/>
          <ac:spMkLst>
            <pc:docMk/>
            <pc:sldMk cId="1910473541" sldId="399"/>
            <ac:spMk id="33" creationId="{D4974D33-8DC5-464E-8C6D-BE58F0669C17}"/>
          </ac:spMkLst>
        </pc:spChg>
        <pc:spChg chg="add del">
          <ac:chgData name="Filip Geens" userId="3b890859-318a-456c-ae31-28a208e05ecf" providerId="ADAL" clId="{59519252-8CC5-4C11-9B8F-391EA88BA520}" dt="2024-09-13T14:27:51.038" v="2312" actId="26606"/>
          <ac:spMkLst>
            <pc:docMk/>
            <pc:sldMk cId="1910473541" sldId="399"/>
            <ac:spMk id="38" creationId="{E8A8EAB8-D2FF-444D-B34B-7D32F106AD0E}"/>
          </ac:spMkLst>
        </pc:spChg>
        <pc:spChg chg="add del">
          <ac:chgData name="Filip Geens" userId="3b890859-318a-456c-ae31-28a208e05ecf" providerId="ADAL" clId="{59519252-8CC5-4C11-9B8F-391EA88BA520}" dt="2024-09-13T14:28:31.583" v="2317" actId="26606"/>
          <ac:spMkLst>
            <pc:docMk/>
            <pc:sldMk cId="1910473541" sldId="399"/>
            <ac:spMk id="47" creationId="{5A0118C5-4F8D-4CF4-BADD-53FEACC6C42A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63" creationId="{5A0118C5-4F8D-4CF4-BADD-53FEACC6C42A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65" creationId="{F98F79A4-A6C7-4101-B1E9-27E05CB7CFA0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67" creationId="{79AFCB35-9C04-4524-A0B1-57FF6865D013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69" creationId="{D11AD2AD-0BA0-4DD3-8EEA-84686A0E718C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71" creationId="{83C8019B-3985-409B-9B87-494B974EE9A2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73" creationId="{9E5C5460-229E-46C8-A712-CC317985420F}"/>
          </ac:spMkLst>
        </pc:spChg>
        <pc:spChg chg="add del">
          <ac:chgData name="Filip Geens" userId="3b890859-318a-456c-ae31-28a208e05ecf" providerId="ADAL" clId="{59519252-8CC5-4C11-9B8F-391EA88BA520}" dt="2024-09-13T14:28:16.589" v="2314" actId="26606"/>
          <ac:spMkLst>
            <pc:docMk/>
            <pc:sldMk cId="1910473541" sldId="399"/>
            <ac:spMk id="75" creationId="{B85A4DB3-61AA-49A1-85A9-B3397CD519AB}"/>
          </ac:spMkLst>
        </pc:spChg>
        <pc:spChg chg="add del">
          <ac:chgData name="Filip Geens" userId="3b890859-318a-456c-ae31-28a208e05ecf" providerId="ADAL" clId="{59519252-8CC5-4C11-9B8F-391EA88BA520}" dt="2024-09-13T14:28:31.571" v="2316" actId="26606"/>
          <ac:spMkLst>
            <pc:docMk/>
            <pc:sldMk cId="1910473541" sldId="399"/>
            <ac:spMk id="84" creationId="{E8A8EAB8-D2FF-444D-B34B-7D32F106AD0E}"/>
          </ac:spMkLst>
        </pc:spChg>
        <pc:spChg chg="add del">
          <ac:chgData name="Filip Geens" userId="3b890859-318a-456c-ae31-28a208e05ecf" providerId="ADAL" clId="{59519252-8CC5-4C11-9B8F-391EA88BA520}" dt="2024-09-13T14:29:04.902" v="2318" actId="26606"/>
          <ac:spMkLst>
            <pc:docMk/>
            <pc:sldMk cId="1910473541" sldId="399"/>
            <ac:spMk id="88" creationId="{E8A8EAB8-D2FF-444D-B34B-7D32F106AD0E}"/>
          </ac:spMkLst>
        </pc:spChg>
        <pc:spChg chg="add del">
          <ac:chgData name="Filip Geens" userId="3b890859-318a-456c-ae31-28a208e05ecf" providerId="ADAL" clId="{59519252-8CC5-4C11-9B8F-391EA88BA520}" dt="2024-09-13T14:29:04.902" v="2318" actId="26606"/>
          <ac:spMkLst>
            <pc:docMk/>
            <pc:sldMk cId="1910473541" sldId="399"/>
            <ac:spMk id="89" creationId="{9DD005C1-8C51-42D6-9BEE-B9B83849743D}"/>
          </ac:spMkLst>
        </pc:spChg>
        <pc:spChg chg="add del">
          <ac:chgData name="Filip Geens" userId="3b890859-318a-456c-ae31-28a208e05ecf" providerId="ADAL" clId="{59519252-8CC5-4C11-9B8F-391EA88BA520}" dt="2024-09-13T14:29:04.902" v="2318" actId="26606"/>
          <ac:spMkLst>
            <pc:docMk/>
            <pc:sldMk cId="1910473541" sldId="399"/>
            <ac:spMk id="90" creationId="{C61F2F60-14E3-4196-B7CE-175E46F04481}"/>
          </ac:spMkLst>
        </pc:spChg>
        <pc:spChg chg="add del">
          <ac:chgData name="Filip Geens" userId="3b890859-318a-456c-ae31-28a208e05ecf" providerId="ADAL" clId="{59519252-8CC5-4C11-9B8F-391EA88BA520}" dt="2024-09-13T14:29:16.683" v="2319" actId="26606"/>
          <ac:spMkLst>
            <pc:docMk/>
            <pc:sldMk cId="1910473541" sldId="399"/>
            <ac:spMk id="95" creationId="{E8A8EAB8-D2FF-444D-B34B-7D32F106AD0E}"/>
          </ac:spMkLst>
        </pc:spChg>
        <pc:spChg chg="add del">
          <ac:chgData name="Filip Geens" userId="3b890859-318a-456c-ae31-28a208e05ecf" providerId="ADAL" clId="{59519252-8CC5-4C11-9B8F-391EA88BA520}" dt="2024-09-13T14:29:32.888" v="2323" actId="26606"/>
          <ac:spMkLst>
            <pc:docMk/>
            <pc:sldMk cId="1910473541" sldId="399"/>
            <ac:spMk id="104" creationId="{9AA72BD9-2C5A-4EDC-931F-5AA08EACA0F3}"/>
          </ac:spMkLst>
        </pc:spChg>
        <pc:spChg chg="add del">
          <ac:chgData name="Filip Geens" userId="3b890859-318a-456c-ae31-28a208e05ecf" providerId="ADAL" clId="{59519252-8CC5-4C11-9B8F-391EA88BA520}" dt="2024-09-13T14:29:32.888" v="2323" actId="26606"/>
          <ac:spMkLst>
            <pc:docMk/>
            <pc:sldMk cId="1910473541" sldId="399"/>
            <ac:spMk id="106" creationId="{DD3981AC-7B61-4947-BCF3-F7AA7FA385B9}"/>
          </ac:spMkLst>
        </pc:spChg>
        <pc:spChg chg="add del">
          <ac:chgData name="Filip Geens" userId="3b890859-318a-456c-ae31-28a208e05ecf" providerId="ADAL" clId="{59519252-8CC5-4C11-9B8F-391EA88BA520}" dt="2024-09-13T14:29:32.888" v="2323" actId="26606"/>
          <ac:spMkLst>
            <pc:docMk/>
            <pc:sldMk cId="1910473541" sldId="399"/>
            <ac:spMk id="108" creationId="{55D4142C-5077-457F-A6AD-3FECFDB39685}"/>
          </ac:spMkLst>
        </pc:spChg>
        <pc:spChg chg="add del">
          <ac:chgData name="Filip Geens" userId="3b890859-318a-456c-ae31-28a208e05ecf" providerId="ADAL" clId="{59519252-8CC5-4C11-9B8F-391EA88BA520}" dt="2024-09-13T14:29:32.888" v="2323" actId="26606"/>
          <ac:spMkLst>
            <pc:docMk/>
            <pc:sldMk cId="1910473541" sldId="399"/>
            <ac:spMk id="110" creationId="{7A5F0580-5EE9-419F-96EE-B6529EF6E7D0}"/>
          </ac:spMkLst>
        </pc:spChg>
        <pc:spChg chg="add del">
          <ac:chgData name="Filip Geens" userId="3b890859-318a-456c-ae31-28a208e05ecf" providerId="ADAL" clId="{59519252-8CC5-4C11-9B8F-391EA88BA520}" dt="2024-09-13T14:37:20.322" v="2839" actId="26606"/>
          <ac:spMkLst>
            <pc:docMk/>
            <pc:sldMk cId="1910473541" sldId="399"/>
            <ac:spMk id="115" creationId="{7C432AFE-B3D2-4BFF-BF8F-96C27AFF1AC7}"/>
          </ac:spMkLst>
        </pc:spChg>
        <pc:spChg chg="add del">
          <ac:chgData name="Filip Geens" userId="3b890859-318a-456c-ae31-28a208e05ecf" providerId="ADAL" clId="{59519252-8CC5-4C11-9B8F-391EA88BA520}" dt="2024-09-13T14:37:20.322" v="2839" actId="26606"/>
          <ac:spMkLst>
            <pc:docMk/>
            <pc:sldMk cId="1910473541" sldId="399"/>
            <ac:spMk id="117" creationId="{AF2F604E-43BE-4DC3-B983-E071523364F8}"/>
          </ac:spMkLst>
        </pc:spChg>
        <pc:spChg chg="add del">
          <ac:chgData name="Filip Geens" userId="3b890859-318a-456c-ae31-28a208e05ecf" providerId="ADAL" clId="{59519252-8CC5-4C11-9B8F-391EA88BA520}" dt="2024-09-13T14:37:20.322" v="2839" actId="26606"/>
          <ac:spMkLst>
            <pc:docMk/>
            <pc:sldMk cId="1910473541" sldId="399"/>
            <ac:spMk id="119" creationId="{08C9B587-E65E-4B52-B37C-ABEBB6E87928}"/>
          </ac:spMkLst>
        </pc:spChg>
        <pc:spChg chg="add del">
          <ac:chgData name="Filip Geens" userId="3b890859-318a-456c-ae31-28a208e05ecf" providerId="ADAL" clId="{59519252-8CC5-4C11-9B8F-391EA88BA520}" dt="2024-09-13T14:37:42.805" v="2846" actId="26606"/>
          <ac:spMkLst>
            <pc:docMk/>
            <pc:sldMk cId="1910473541" sldId="399"/>
            <ac:spMk id="124" creationId="{7C432AFE-B3D2-4BFF-BF8F-96C27AFF1AC7}"/>
          </ac:spMkLst>
        </pc:spChg>
        <pc:spChg chg="add del">
          <ac:chgData name="Filip Geens" userId="3b890859-318a-456c-ae31-28a208e05ecf" providerId="ADAL" clId="{59519252-8CC5-4C11-9B8F-391EA88BA520}" dt="2024-09-13T14:37:42.805" v="2846" actId="26606"/>
          <ac:spMkLst>
            <pc:docMk/>
            <pc:sldMk cId="1910473541" sldId="399"/>
            <ac:spMk id="126" creationId="{AF2F604E-43BE-4DC3-B983-E071523364F8}"/>
          </ac:spMkLst>
        </pc:spChg>
        <pc:spChg chg="add del">
          <ac:chgData name="Filip Geens" userId="3b890859-318a-456c-ae31-28a208e05ecf" providerId="ADAL" clId="{59519252-8CC5-4C11-9B8F-391EA88BA520}" dt="2024-09-13T14:37:42.805" v="2846" actId="26606"/>
          <ac:spMkLst>
            <pc:docMk/>
            <pc:sldMk cId="1910473541" sldId="399"/>
            <ac:spMk id="128" creationId="{08C9B587-E65E-4B52-B37C-ABEBB6E87928}"/>
          </ac:spMkLst>
        </pc:spChg>
        <pc:spChg chg="add del">
          <ac:chgData name="Filip Geens" userId="3b890859-318a-456c-ae31-28a208e05ecf" providerId="ADAL" clId="{59519252-8CC5-4C11-9B8F-391EA88BA520}" dt="2024-09-13T14:37:35.773" v="2841" actId="26606"/>
          <ac:spMkLst>
            <pc:docMk/>
            <pc:sldMk cId="1910473541" sldId="399"/>
            <ac:spMk id="133" creationId="{96CF2A2B-0745-440C-9224-C5C6A0A4286F}"/>
          </ac:spMkLst>
        </pc:spChg>
        <pc:spChg chg="add del">
          <ac:chgData name="Filip Geens" userId="3b890859-318a-456c-ae31-28a208e05ecf" providerId="ADAL" clId="{59519252-8CC5-4C11-9B8F-391EA88BA520}" dt="2024-09-13T14:37:35.773" v="2841" actId="26606"/>
          <ac:spMkLst>
            <pc:docMk/>
            <pc:sldMk cId="1910473541" sldId="399"/>
            <ac:spMk id="135" creationId="{75BE6D6B-84C9-4D2B-97EB-773B7369EF82}"/>
          </ac:spMkLst>
        </pc:spChg>
        <pc:spChg chg="add del">
          <ac:chgData name="Filip Geens" userId="3b890859-318a-456c-ae31-28a208e05ecf" providerId="ADAL" clId="{59519252-8CC5-4C11-9B8F-391EA88BA520}" dt="2024-09-13T14:37:40.488" v="2843" actId="26606"/>
          <ac:spMkLst>
            <pc:docMk/>
            <pc:sldMk cId="1910473541" sldId="399"/>
            <ac:spMk id="137" creationId="{3D4A84B9-E564-4DD0-97F8-DBF1C460C28A}"/>
          </ac:spMkLst>
        </pc:spChg>
        <pc:spChg chg="add del">
          <ac:chgData name="Filip Geens" userId="3b890859-318a-456c-ae31-28a208e05ecf" providerId="ADAL" clId="{59519252-8CC5-4C11-9B8F-391EA88BA520}" dt="2024-09-13T14:37:40.488" v="2843" actId="26606"/>
          <ac:spMkLst>
            <pc:docMk/>
            <pc:sldMk cId="1910473541" sldId="399"/>
            <ac:spMk id="138" creationId="{0D7B6173-1D58-48E2-83CF-37350F315F75}"/>
          </ac:spMkLst>
        </pc:spChg>
        <pc:spChg chg="add del">
          <ac:chgData name="Filip Geens" userId="3b890859-318a-456c-ae31-28a208e05ecf" providerId="ADAL" clId="{59519252-8CC5-4C11-9B8F-391EA88BA520}" dt="2024-09-13T14:37:40.488" v="2843" actId="26606"/>
          <ac:spMkLst>
            <pc:docMk/>
            <pc:sldMk cId="1910473541" sldId="399"/>
            <ac:spMk id="139" creationId="{102382E0-0A09-46AE-B955-B911CAFE7F00}"/>
          </ac:spMkLst>
        </pc:spChg>
        <pc:spChg chg="add del">
          <ac:chgData name="Filip Geens" userId="3b890859-318a-456c-ae31-28a208e05ecf" providerId="ADAL" clId="{59519252-8CC5-4C11-9B8F-391EA88BA520}" dt="2024-09-13T14:37:40.488" v="2843" actId="26606"/>
          <ac:spMkLst>
            <pc:docMk/>
            <pc:sldMk cId="1910473541" sldId="399"/>
            <ac:spMk id="140" creationId="{2F36CA75-CFBF-4844-B719-8FE9EBADA9AF}"/>
          </ac:spMkLst>
        </pc:spChg>
        <pc:spChg chg="add del">
          <ac:chgData name="Filip Geens" userId="3b890859-318a-456c-ae31-28a208e05ecf" providerId="ADAL" clId="{59519252-8CC5-4C11-9B8F-391EA88BA520}" dt="2024-09-13T14:37:40.488" v="2843" actId="26606"/>
          <ac:spMkLst>
            <pc:docMk/>
            <pc:sldMk cId="1910473541" sldId="399"/>
            <ac:spMk id="141" creationId="{7DE75D4A-0965-4973-BE75-DECCAC9A9614}"/>
          </ac:spMkLst>
        </pc:spChg>
        <pc:spChg chg="add del">
          <ac:chgData name="Filip Geens" userId="3b890859-318a-456c-ae31-28a208e05ecf" providerId="ADAL" clId="{59519252-8CC5-4C11-9B8F-391EA88BA520}" dt="2024-09-13T14:37:42.790" v="2845" actId="26606"/>
          <ac:spMkLst>
            <pc:docMk/>
            <pc:sldMk cId="1910473541" sldId="399"/>
            <ac:spMk id="145" creationId="{362810D9-2C5A-477D-949C-C191895477F3}"/>
          </ac:spMkLst>
        </pc:spChg>
        <pc:spChg chg="add del">
          <ac:chgData name="Filip Geens" userId="3b890859-318a-456c-ae31-28a208e05ecf" providerId="ADAL" clId="{59519252-8CC5-4C11-9B8F-391EA88BA520}" dt="2024-09-13T14:37:42.790" v="2845" actId="26606"/>
          <ac:spMkLst>
            <pc:docMk/>
            <pc:sldMk cId="1910473541" sldId="399"/>
            <ac:spMk id="146" creationId="{081E4A58-353D-44AE-B2FC-2A74E2E400F7}"/>
          </ac:spMkLst>
        </pc:spChg>
        <pc:spChg chg="add">
          <ac:chgData name="Filip Geens" userId="3b890859-318a-456c-ae31-28a208e05ecf" providerId="ADAL" clId="{59519252-8CC5-4C11-9B8F-391EA88BA520}" dt="2024-09-13T14:37:42.805" v="2846" actId="26606"/>
          <ac:spMkLst>
            <pc:docMk/>
            <pc:sldMk cId="1910473541" sldId="399"/>
            <ac:spMk id="148" creationId="{96CF2A2B-0745-440C-9224-C5C6A0A4286F}"/>
          </ac:spMkLst>
        </pc:spChg>
        <pc:spChg chg="add">
          <ac:chgData name="Filip Geens" userId="3b890859-318a-456c-ae31-28a208e05ecf" providerId="ADAL" clId="{59519252-8CC5-4C11-9B8F-391EA88BA520}" dt="2024-09-13T14:37:42.805" v="2846" actId="26606"/>
          <ac:spMkLst>
            <pc:docMk/>
            <pc:sldMk cId="1910473541" sldId="399"/>
            <ac:spMk id="149" creationId="{75BE6D6B-84C9-4D2B-97EB-773B7369EF82}"/>
          </ac:spMkLst>
        </pc:spChg>
        <pc:grpChg chg="add del">
          <ac:chgData name="Filip Geens" userId="3b890859-318a-456c-ae31-28a208e05ecf" providerId="ADAL" clId="{59519252-8CC5-4C11-9B8F-391EA88BA520}" dt="2024-09-13T14:28:31.583" v="2317" actId="26606"/>
          <ac:grpSpMkLst>
            <pc:docMk/>
            <pc:sldMk cId="1910473541" sldId="399"/>
            <ac:grpSpMk id="49" creationId="{B894EFA8-F425-4D19-A94B-445388B31E20}"/>
          </ac:grpSpMkLst>
        </pc:grpChg>
        <pc:grpChg chg="add del">
          <ac:chgData name="Filip Geens" userId="3b890859-318a-456c-ae31-28a208e05ecf" providerId="ADAL" clId="{59519252-8CC5-4C11-9B8F-391EA88BA520}" dt="2024-09-13T14:28:31.583" v="2317" actId="26606"/>
          <ac:grpSpMkLst>
            <pc:docMk/>
            <pc:sldMk cId="1910473541" sldId="399"/>
            <ac:grpSpMk id="53" creationId="{582A903B-6B78-4F0A-B7C9-3D80499020B8}"/>
          </ac:grpSpMkLst>
        </pc:grpChg>
        <pc:grpChg chg="add del">
          <ac:chgData name="Filip Geens" userId="3b890859-318a-456c-ae31-28a208e05ecf" providerId="ADAL" clId="{59519252-8CC5-4C11-9B8F-391EA88BA520}" dt="2024-09-13T14:28:16.589" v="2314" actId="26606"/>
          <ac:grpSpMkLst>
            <pc:docMk/>
            <pc:sldMk cId="1910473541" sldId="399"/>
            <ac:grpSpMk id="77" creationId="{0C156BF8-7FF7-440F-BE2B-417DFFE8BFA5}"/>
          </ac:grpSpMkLst>
        </pc:grpChg>
        <pc:picChg chg="mod ord">
          <ac:chgData name="Filip Geens" userId="3b890859-318a-456c-ae31-28a208e05ecf" providerId="ADAL" clId="{59519252-8CC5-4C11-9B8F-391EA88BA520}" dt="2024-09-13T14:37:42.805" v="2846" actId="26606"/>
          <ac:picMkLst>
            <pc:docMk/>
            <pc:sldMk cId="1910473541" sldId="399"/>
            <ac:picMk id="5" creationId="{3781515D-CBDF-469D-B6D3-F399E0BE2638}"/>
          </ac:picMkLst>
        </pc:picChg>
        <pc:picChg chg="add del">
          <ac:chgData name="Filip Geens" userId="3b890859-318a-456c-ae31-28a208e05ecf" providerId="ADAL" clId="{59519252-8CC5-4C11-9B8F-391EA88BA520}" dt="2024-09-13T14:37:40.488" v="2843" actId="26606"/>
          <ac:picMkLst>
            <pc:docMk/>
            <pc:sldMk cId="1910473541" sldId="399"/>
            <ac:picMk id="143" creationId="{4A599609-F5C2-4A0B-A992-913F814A631A}"/>
          </ac:picMkLst>
        </pc:picChg>
        <pc:cxnChg chg="add del">
          <ac:chgData name="Filip Geens" userId="3b890859-318a-456c-ae31-28a208e05ecf" providerId="ADAL" clId="{59519252-8CC5-4C11-9B8F-391EA88BA520}" dt="2024-09-13T14:27:51.038" v="2312" actId="26606"/>
          <ac:cxnSpMkLst>
            <pc:docMk/>
            <pc:sldMk cId="1910473541" sldId="399"/>
            <ac:cxnSpMk id="40" creationId="{EEA38897-7BA3-4408-8083-3235339C4A60}"/>
          </ac:cxnSpMkLst>
        </pc:cxnChg>
        <pc:cxnChg chg="add del">
          <ac:chgData name="Filip Geens" userId="3b890859-318a-456c-ae31-28a208e05ecf" providerId="ADAL" clId="{59519252-8CC5-4C11-9B8F-391EA88BA520}" dt="2024-09-13T14:27:51.038" v="2312" actId="26606"/>
          <ac:cxnSpMkLst>
            <pc:docMk/>
            <pc:sldMk cId="1910473541" sldId="399"/>
            <ac:cxnSpMk id="42" creationId="{F11AD06B-AB20-4097-8606-5DA00DBACE88}"/>
          </ac:cxnSpMkLst>
        </pc:cxnChg>
        <pc:cxnChg chg="add del">
          <ac:chgData name="Filip Geens" userId="3b890859-318a-456c-ae31-28a208e05ecf" providerId="ADAL" clId="{59519252-8CC5-4C11-9B8F-391EA88BA520}" dt="2024-09-13T14:28:31.571" v="2316" actId="26606"/>
          <ac:cxnSpMkLst>
            <pc:docMk/>
            <pc:sldMk cId="1910473541" sldId="399"/>
            <ac:cxnSpMk id="85" creationId="{EEA38897-7BA3-4408-8083-3235339C4A60}"/>
          </ac:cxnSpMkLst>
        </pc:cxnChg>
        <pc:cxnChg chg="add del">
          <ac:chgData name="Filip Geens" userId="3b890859-318a-456c-ae31-28a208e05ecf" providerId="ADAL" clId="{59519252-8CC5-4C11-9B8F-391EA88BA520}" dt="2024-09-13T14:28:31.571" v="2316" actId="26606"/>
          <ac:cxnSpMkLst>
            <pc:docMk/>
            <pc:sldMk cId="1910473541" sldId="399"/>
            <ac:cxnSpMk id="86" creationId="{F11AD06B-AB20-4097-8606-5DA00DBACE88}"/>
          </ac:cxnSpMkLst>
        </pc:cxnChg>
        <pc:cxnChg chg="add del">
          <ac:chgData name="Filip Geens" userId="3b890859-318a-456c-ae31-28a208e05ecf" providerId="ADAL" clId="{59519252-8CC5-4C11-9B8F-391EA88BA520}" dt="2024-09-13T14:29:16.683" v="2319" actId="26606"/>
          <ac:cxnSpMkLst>
            <pc:docMk/>
            <pc:sldMk cId="1910473541" sldId="399"/>
            <ac:cxnSpMk id="97" creationId="{EEA38897-7BA3-4408-8083-3235339C4A60}"/>
          </ac:cxnSpMkLst>
        </pc:cxnChg>
        <pc:cxnChg chg="add del">
          <ac:chgData name="Filip Geens" userId="3b890859-318a-456c-ae31-28a208e05ecf" providerId="ADAL" clId="{59519252-8CC5-4C11-9B8F-391EA88BA520}" dt="2024-09-13T14:29:16.683" v="2319" actId="26606"/>
          <ac:cxnSpMkLst>
            <pc:docMk/>
            <pc:sldMk cId="1910473541" sldId="399"/>
            <ac:cxnSpMk id="99" creationId="{F11AD06B-AB20-4097-8606-5DA00DBACE88}"/>
          </ac:cxnSpMkLst>
        </pc:cxnChg>
      </pc:sldChg>
      <pc:sldChg chg="addSp delSp modSp add del mod ord setBg setClrOvrMap">
        <pc:chgData name="Filip Geens" userId="3b890859-318a-456c-ae31-28a208e05ecf" providerId="ADAL" clId="{59519252-8CC5-4C11-9B8F-391EA88BA520}" dt="2024-08-30T20:05:45.754" v="544" actId="27614"/>
        <pc:sldMkLst>
          <pc:docMk/>
          <pc:sldMk cId="1275216110" sldId="400"/>
        </pc:sldMkLst>
        <pc:spChg chg="mod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11" creationId="{4355865D-EE50-493F-AC56-B05ED5AAFDF9}"/>
          </ac:spMkLst>
        </pc:spChg>
        <pc:spChg chg="del">
          <ac:chgData name="Filip Geens" userId="3b890859-318a-456c-ae31-28a208e05ecf" providerId="ADAL" clId="{59519252-8CC5-4C11-9B8F-391EA88BA520}" dt="2024-08-30T19:49:06.153" v="205" actId="26606"/>
          <ac:spMkLst>
            <pc:docMk/>
            <pc:sldMk cId="1275216110" sldId="400"/>
            <ac:spMk id="37" creationId="{5A59F003-E00A-43F9-91DC-CC54E3B87466}"/>
          </ac:spMkLst>
        </pc:spChg>
        <pc:spChg chg="del">
          <ac:chgData name="Filip Geens" userId="3b890859-318a-456c-ae31-28a208e05ecf" providerId="ADAL" clId="{59519252-8CC5-4C11-9B8F-391EA88BA520}" dt="2024-08-30T19:49:06.153" v="205" actId="26606"/>
          <ac:spMkLst>
            <pc:docMk/>
            <pc:sldMk cId="1275216110" sldId="400"/>
            <ac:spMk id="39" creationId="{D74A4382-E3AD-430A-9A1F-DFA3E0E77A7D}"/>
          </ac:spMkLst>
        </pc:spChg>
        <pc:spChg chg="del">
          <ac:chgData name="Filip Geens" userId="3b890859-318a-456c-ae31-28a208e05ecf" providerId="ADAL" clId="{59519252-8CC5-4C11-9B8F-391EA88BA520}" dt="2024-08-30T19:49:06.153" v="205" actId="26606"/>
          <ac:spMkLst>
            <pc:docMk/>
            <pc:sldMk cId="1275216110" sldId="400"/>
            <ac:spMk id="41" creationId="{79F40191-0F44-4FD1-82CC-ACB507C14BE6}"/>
          </ac:spMkLst>
        </pc:spChg>
        <pc:spChg chg="add del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46" creationId="{0671A8AE-40A1-4631-A6B8-581AFF065482}"/>
          </ac:spMkLst>
        </pc:spChg>
        <pc:spChg chg="add del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48" creationId="{AB58EF07-17C2-48CF-ABB0-EEF1F17CB8F0}"/>
          </ac:spMkLst>
        </pc:spChg>
        <pc:spChg chg="add del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50" creationId="{AF2F604E-43BE-4DC3-B983-E071523364F8}"/>
          </ac:spMkLst>
        </pc:spChg>
        <pc:spChg chg="add del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52" creationId="{08C9B587-E65E-4B52-B37C-ABEBB6E87928}"/>
          </ac:spMkLst>
        </pc:spChg>
        <pc:spChg chg="add del">
          <ac:chgData name="Filip Geens" userId="3b890859-318a-456c-ae31-28a208e05ecf" providerId="ADAL" clId="{59519252-8CC5-4C11-9B8F-391EA88BA520}" dt="2024-08-30T20:05:34.636" v="538" actId="26606"/>
          <ac:spMkLst>
            <pc:docMk/>
            <pc:sldMk cId="1275216110" sldId="400"/>
            <ac:spMk id="57" creationId="{71B2258F-86CA-4D4D-8270-BC05FCDEBFB3}"/>
          </ac:spMkLst>
        </pc:spChg>
        <pc:spChg chg="add del">
          <ac:chgData name="Filip Geens" userId="3b890859-318a-456c-ae31-28a208e05ecf" providerId="ADAL" clId="{59519252-8CC5-4C11-9B8F-391EA88BA520}" dt="2024-08-30T20:05:36.055" v="540" actId="26606"/>
          <ac:spMkLst>
            <pc:docMk/>
            <pc:sldMk cId="1275216110" sldId="400"/>
            <ac:spMk id="59" creationId="{007891EC-4501-44ED-A8C8-B11B6DB767AB}"/>
          </ac:spMkLst>
        </pc:spChg>
        <pc:spChg chg="add del">
          <ac:chgData name="Filip Geens" userId="3b890859-318a-456c-ae31-28a208e05ecf" providerId="ADAL" clId="{59519252-8CC5-4C11-9B8F-391EA88BA520}" dt="2024-08-30T20:05:36.055" v="540" actId="26606"/>
          <ac:spMkLst>
            <pc:docMk/>
            <pc:sldMk cId="1275216110" sldId="400"/>
            <ac:spMk id="60" creationId="{C1DD1A8A-57D5-4A81-AD04-532B043C5611}"/>
          </ac:spMkLst>
        </pc:spChg>
        <pc:spChg chg="add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62" creationId="{3A930249-8242-4E2B-AF17-C01826488321}"/>
          </ac:spMkLst>
        </pc:spChg>
        <pc:spChg chg="add">
          <ac:chgData name="Filip Geens" userId="3b890859-318a-456c-ae31-28a208e05ecf" providerId="ADAL" clId="{59519252-8CC5-4C11-9B8F-391EA88BA520}" dt="2024-08-30T20:05:36.083" v="541" actId="26606"/>
          <ac:spMkLst>
            <pc:docMk/>
            <pc:sldMk cId="1275216110" sldId="400"/>
            <ac:spMk id="63" creationId="{A5BDD999-C5E1-4B3E-A710-768673819165}"/>
          </ac:spMkLst>
        </pc:spChg>
        <pc:picChg chg="mod">
          <ac:chgData name="Filip Geens" userId="3b890859-318a-456c-ae31-28a208e05ecf" providerId="ADAL" clId="{59519252-8CC5-4C11-9B8F-391EA88BA520}" dt="2024-08-30T20:05:45.754" v="544" actId="27614"/>
          <ac:picMkLst>
            <pc:docMk/>
            <pc:sldMk cId="1275216110" sldId="400"/>
            <ac:picMk id="2" creationId="{6BFA3507-810F-4C78-999D-29CBDDEEB07B}"/>
          </ac:picMkLst>
        </pc:picChg>
      </pc:sldChg>
      <pc:sldChg chg="del">
        <pc:chgData name="Filip Geens" userId="3b890859-318a-456c-ae31-28a208e05ecf" providerId="ADAL" clId="{59519252-8CC5-4C11-9B8F-391EA88BA520}" dt="2024-08-30T19:38:51.576" v="90" actId="47"/>
        <pc:sldMkLst>
          <pc:docMk/>
          <pc:sldMk cId="1480857224" sldId="402"/>
        </pc:sldMkLst>
      </pc:sldChg>
      <pc:sldChg chg="del">
        <pc:chgData name="Filip Geens" userId="3b890859-318a-456c-ae31-28a208e05ecf" providerId="ADAL" clId="{59519252-8CC5-4C11-9B8F-391EA88BA520}" dt="2024-08-30T19:38:53.070" v="93" actId="47"/>
        <pc:sldMkLst>
          <pc:docMk/>
          <pc:sldMk cId="3073650366" sldId="403"/>
        </pc:sldMkLst>
      </pc:sldChg>
      <pc:sldChg chg="del">
        <pc:chgData name="Filip Geens" userId="3b890859-318a-456c-ae31-28a208e05ecf" providerId="ADAL" clId="{59519252-8CC5-4C11-9B8F-391EA88BA520}" dt="2024-08-30T19:38:52.705" v="92" actId="47"/>
        <pc:sldMkLst>
          <pc:docMk/>
          <pc:sldMk cId="2943879232" sldId="404"/>
        </pc:sldMkLst>
      </pc:sldChg>
      <pc:sldChg chg="del">
        <pc:chgData name="Filip Geens" userId="3b890859-318a-456c-ae31-28a208e05ecf" providerId="ADAL" clId="{59519252-8CC5-4C11-9B8F-391EA88BA520}" dt="2024-08-30T19:38:42.653" v="83" actId="47"/>
        <pc:sldMkLst>
          <pc:docMk/>
          <pc:sldMk cId="558726529" sldId="405"/>
        </pc:sldMkLst>
      </pc:sldChg>
      <pc:sldChg chg="del">
        <pc:chgData name="Filip Geens" userId="3b890859-318a-456c-ae31-28a208e05ecf" providerId="ADAL" clId="{59519252-8CC5-4C11-9B8F-391EA88BA520}" dt="2024-08-30T19:38:41.661" v="81" actId="47"/>
        <pc:sldMkLst>
          <pc:docMk/>
          <pc:sldMk cId="446113265" sldId="406"/>
        </pc:sldMkLst>
      </pc:sldChg>
      <pc:sldChg chg="del">
        <pc:chgData name="Filip Geens" userId="3b890859-318a-456c-ae31-28a208e05ecf" providerId="ADAL" clId="{59519252-8CC5-4C11-9B8F-391EA88BA520}" dt="2024-08-30T19:38:38.059" v="78" actId="47"/>
        <pc:sldMkLst>
          <pc:docMk/>
          <pc:sldMk cId="404649273" sldId="407"/>
        </pc:sldMkLst>
      </pc:sldChg>
      <pc:sldChg chg="del">
        <pc:chgData name="Filip Geens" userId="3b890859-318a-456c-ae31-28a208e05ecf" providerId="ADAL" clId="{59519252-8CC5-4C11-9B8F-391EA88BA520}" dt="2024-08-30T19:38:37.549" v="77" actId="47"/>
        <pc:sldMkLst>
          <pc:docMk/>
          <pc:sldMk cId="2838442409" sldId="408"/>
        </pc:sldMkLst>
      </pc:sldChg>
      <pc:sldChg chg="del">
        <pc:chgData name="Filip Geens" userId="3b890859-318a-456c-ae31-28a208e05ecf" providerId="ADAL" clId="{59519252-8CC5-4C11-9B8F-391EA88BA520}" dt="2024-08-30T19:38:42.098" v="82" actId="47"/>
        <pc:sldMkLst>
          <pc:docMk/>
          <pc:sldMk cId="4226346479" sldId="409"/>
        </pc:sldMkLst>
      </pc:sldChg>
      <pc:sldChg chg="del">
        <pc:chgData name="Filip Geens" userId="3b890859-318a-456c-ae31-28a208e05ecf" providerId="ADAL" clId="{59519252-8CC5-4C11-9B8F-391EA88BA520}" dt="2024-08-30T19:38:43.921" v="84" actId="47"/>
        <pc:sldMkLst>
          <pc:docMk/>
          <pc:sldMk cId="406550689" sldId="410"/>
        </pc:sldMkLst>
      </pc:sldChg>
      <pc:sldChg chg="del">
        <pc:chgData name="Filip Geens" userId="3b890859-318a-456c-ae31-28a208e05ecf" providerId="ADAL" clId="{59519252-8CC5-4C11-9B8F-391EA88BA520}" dt="2024-08-30T19:38:44.168" v="85" actId="47"/>
        <pc:sldMkLst>
          <pc:docMk/>
          <pc:sldMk cId="2227454810" sldId="411"/>
        </pc:sldMkLst>
      </pc:sldChg>
      <pc:sldChg chg="del">
        <pc:chgData name="Filip Geens" userId="3b890859-318a-456c-ae31-28a208e05ecf" providerId="ADAL" clId="{59519252-8CC5-4C11-9B8F-391EA88BA520}" dt="2024-08-30T19:38:44.467" v="86" actId="47"/>
        <pc:sldMkLst>
          <pc:docMk/>
          <pc:sldMk cId="2426211825" sldId="412"/>
        </pc:sldMkLst>
      </pc:sldChg>
      <pc:sldChg chg="del">
        <pc:chgData name="Filip Geens" userId="3b890859-318a-456c-ae31-28a208e05ecf" providerId="ADAL" clId="{59519252-8CC5-4C11-9B8F-391EA88BA520}" dt="2024-08-30T19:38:44.726" v="87" actId="47"/>
        <pc:sldMkLst>
          <pc:docMk/>
          <pc:sldMk cId="3311013338" sldId="413"/>
        </pc:sldMkLst>
      </pc:sldChg>
      <pc:sldChg chg="del">
        <pc:chgData name="Filip Geens" userId="3b890859-318a-456c-ae31-28a208e05ecf" providerId="ADAL" clId="{59519252-8CC5-4C11-9B8F-391EA88BA520}" dt="2024-08-30T19:39:46.286" v="107" actId="47"/>
        <pc:sldMkLst>
          <pc:docMk/>
          <pc:sldMk cId="1598995034" sldId="414"/>
        </pc:sldMkLst>
      </pc:sldChg>
      <pc:sldChg chg="del">
        <pc:chgData name="Filip Geens" userId="3b890859-318a-456c-ae31-28a208e05ecf" providerId="ADAL" clId="{59519252-8CC5-4C11-9B8F-391EA88BA520}" dt="2024-08-30T19:40:02.060" v="118" actId="47"/>
        <pc:sldMkLst>
          <pc:docMk/>
          <pc:sldMk cId="1889203013" sldId="415"/>
        </pc:sldMkLst>
      </pc:sldChg>
      <pc:sldChg chg="del">
        <pc:chgData name="Filip Geens" userId="3b890859-318a-456c-ae31-28a208e05ecf" providerId="ADAL" clId="{59519252-8CC5-4C11-9B8F-391EA88BA520}" dt="2024-08-30T19:39:47.088" v="109" actId="47"/>
        <pc:sldMkLst>
          <pc:docMk/>
          <pc:sldMk cId="1354860847" sldId="416"/>
        </pc:sldMkLst>
      </pc:sldChg>
      <pc:sldChg chg="del">
        <pc:chgData name="Filip Geens" userId="3b890859-318a-456c-ae31-28a208e05ecf" providerId="ADAL" clId="{59519252-8CC5-4C11-9B8F-391EA88BA520}" dt="2024-08-30T19:39:47.392" v="110" actId="47"/>
        <pc:sldMkLst>
          <pc:docMk/>
          <pc:sldMk cId="925190421" sldId="417"/>
        </pc:sldMkLst>
      </pc:sldChg>
      <pc:sldChg chg="del">
        <pc:chgData name="Filip Geens" userId="3b890859-318a-456c-ae31-28a208e05ecf" providerId="ADAL" clId="{59519252-8CC5-4C11-9B8F-391EA88BA520}" dt="2024-08-30T19:39:49.568" v="112" actId="47"/>
        <pc:sldMkLst>
          <pc:docMk/>
          <pc:sldMk cId="1013252083" sldId="418"/>
        </pc:sldMkLst>
      </pc:sldChg>
      <pc:sldChg chg="del">
        <pc:chgData name="Filip Geens" userId="3b890859-318a-456c-ae31-28a208e05ecf" providerId="ADAL" clId="{59519252-8CC5-4C11-9B8F-391EA88BA520}" dt="2024-08-30T19:39:47.920" v="111" actId="47"/>
        <pc:sldMkLst>
          <pc:docMk/>
          <pc:sldMk cId="1177559055" sldId="419"/>
        </pc:sldMkLst>
      </pc:sldChg>
      <pc:sldChg chg="del">
        <pc:chgData name="Filip Geens" userId="3b890859-318a-456c-ae31-28a208e05ecf" providerId="ADAL" clId="{59519252-8CC5-4C11-9B8F-391EA88BA520}" dt="2024-08-30T19:39:52.743" v="114" actId="47"/>
        <pc:sldMkLst>
          <pc:docMk/>
          <pc:sldMk cId="924696395" sldId="420"/>
        </pc:sldMkLst>
      </pc:sldChg>
      <pc:sldChg chg="del">
        <pc:chgData name="Filip Geens" userId="3b890859-318a-456c-ae31-28a208e05ecf" providerId="ADAL" clId="{59519252-8CC5-4C11-9B8F-391EA88BA520}" dt="2024-08-30T19:39:54.278" v="115" actId="47"/>
        <pc:sldMkLst>
          <pc:docMk/>
          <pc:sldMk cId="2412355325" sldId="421"/>
        </pc:sldMkLst>
      </pc:sldChg>
      <pc:sldChg chg="modSp add del mod ord">
        <pc:chgData name="Filip Geens" userId="3b890859-318a-456c-ae31-28a208e05ecf" providerId="ADAL" clId="{59519252-8CC5-4C11-9B8F-391EA88BA520}" dt="2024-09-11T06:00:42.383" v="1799" actId="20577"/>
        <pc:sldMkLst>
          <pc:docMk/>
          <pc:sldMk cId="2590012539" sldId="422"/>
        </pc:sldMkLst>
        <pc:spChg chg="mod">
          <ac:chgData name="Filip Geens" userId="3b890859-318a-456c-ae31-28a208e05ecf" providerId="ADAL" clId="{59519252-8CC5-4C11-9B8F-391EA88BA520}" dt="2024-09-11T06:00:42.383" v="1799" actId="20577"/>
          <ac:spMkLst>
            <pc:docMk/>
            <pc:sldMk cId="2590012539" sldId="422"/>
            <ac:spMk id="2" creationId="{C5670A04-1F4B-4E8C-82B2-B446AF1D161A}"/>
          </ac:spMkLst>
        </pc:spChg>
      </pc:sldChg>
      <pc:sldChg chg="modSp mod ord modAnim">
        <pc:chgData name="Filip Geens" userId="3b890859-318a-456c-ae31-28a208e05ecf" providerId="ADAL" clId="{59519252-8CC5-4C11-9B8F-391EA88BA520}" dt="2024-09-13T14:23:48.186" v="2099" actId="20577"/>
        <pc:sldMkLst>
          <pc:docMk/>
          <pc:sldMk cId="613714563" sldId="424"/>
        </pc:sldMkLst>
        <pc:spChg chg="mod">
          <ac:chgData name="Filip Geens" userId="3b890859-318a-456c-ae31-28a208e05ecf" providerId="ADAL" clId="{59519252-8CC5-4C11-9B8F-391EA88BA520}" dt="2024-09-11T06:00:47.015" v="1801" actId="20577"/>
          <ac:spMkLst>
            <pc:docMk/>
            <pc:sldMk cId="613714563" sldId="424"/>
            <ac:spMk id="2" creationId="{C5670A04-1F4B-4E8C-82B2-B446AF1D161A}"/>
          </ac:spMkLst>
        </pc:spChg>
        <pc:spChg chg="mod">
          <ac:chgData name="Filip Geens" userId="3b890859-318a-456c-ae31-28a208e05ecf" providerId="ADAL" clId="{59519252-8CC5-4C11-9B8F-391EA88BA520}" dt="2024-09-13T14:23:48.186" v="2099" actId="20577"/>
          <ac:spMkLst>
            <pc:docMk/>
            <pc:sldMk cId="613714563" sldId="424"/>
            <ac:spMk id="3" creationId="{D4572BC4-CBD0-4E71-8A6D-BD2E3B6932DB}"/>
          </ac:spMkLst>
        </pc:spChg>
      </pc:sldChg>
      <pc:sldChg chg="del">
        <pc:chgData name="Filip Geens" userId="3b890859-318a-456c-ae31-28a208e05ecf" providerId="ADAL" clId="{59519252-8CC5-4C11-9B8F-391EA88BA520}" dt="2024-08-30T19:40:02.305" v="119" actId="47"/>
        <pc:sldMkLst>
          <pc:docMk/>
          <pc:sldMk cId="1239947543" sldId="426"/>
        </pc:sldMkLst>
      </pc:sldChg>
      <pc:sldChg chg="del">
        <pc:chgData name="Filip Geens" userId="3b890859-318a-456c-ae31-28a208e05ecf" providerId="ADAL" clId="{59519252-8CC5-4C11-9B8F-391EA88BA520}" dt="2024-08-30T19:40:02.549" v="120" actId="47"/>
        <pc:sldMkLst>
          <pc:docMk/>
          <pc:sldMk cId="2501212549" sldId="427"/>
        </pc:sldMkLst>
      </pc:sldChg>
      <pc:sldChg chg="del">
        <pc:chgData name="Filip Geens" userId="3b890859-318a-456c-ae31-28a208e05ecf" providerId="ADAL" clId="{59519252-8CC5-4C11-9B8F-391EA88BA520}" dt="2024-08-30T19:40:02.783" v="121" actId="47"/>
        <pc:sldMkLst>
          <pc:docMk/>
          <pc:sldMk cId="854126936" sldId="428"/>
        </pc:sldMkLst>
      </pc:sldChg>
      <pc:sldChg chg="modSp mod">
        <pc:chgData name="Filip Geens" userId="3b890859-318a-456c-ae31-28a208e05ecf" providerId="ADAL" clId="{59519252-8CC5-4C11-9B8F-391EA88BA520}" dt="2024-08-30T19:39:58.254" v="116" actId="6549"/>
        <pc:sldMkLst>
          <pc:docMk/>
          <pc:sldMk cId="647201208" sldId="429"/>
        </pc:sldMkLst>
        <pc:spChg chg="mod">
          <ac:chgData name="Filip Geens" userId="3b890859-318a-456c-ae31-28a208e05ecf" providerId="ADAL" clId="{59519252-8CC5-4C11-9B8F-391EA88BA520}" dt="2024-08-30T19:39:58.254" v="116" actId="6549"/>
          <ac:spMkLst>
            <pc:docMk/>
            <pc:sldMk cId="647201208" sldId="429"/>
            <ac:spMk id="3" creationId="{D4572BC4-CBD0-4E71-8A6D-BD2E3B6932DB}"/>
          </ac:spMkLst>
        </pc:spChg>
      </pc:sldChg>
      <pc:sldChg chg="del">
        <pc:chgData name="Filip Geens" userId="3b890859-318a-456c-ae31-28a208e05ecf" providerId="ADAL" clId="{59519252-8CC5-4C11-9B8F-391EA88BA520}" dt="2024-08-30T19:40:07.999" v="126" actId="47"/>
        <pc:sldMkLst>
          <pc:docMk/>
          <pc:sldMk cId="4118545186" sldId="430"/>
        </pc:sldMkLst>
      </pc:sldChg>
      <pc:sldChg chg="del">
        <pc:chgData name="Filip Geens" userId="3b890859-318a-456c-ae31-28a208e05ecf" providerId="ADAL" clId="{59519252-8CC5-4C11-9B8F-391EA88BA520}" dt="2024-08-30T19:40:06.211" v="125" actId="47"/>
        <pc:sldMkLst>
          <pc:docMk/>
          <pc:sldMk cId="2151251460" sldId="431"/>
        </pc:sldMkLst>
      </pc:sldChg>
      <pc:sldChg chg="del">
        <pc:chgData name="Filip Geens" userId="3b890859-318a-456c-ae31-28a208e05ecf" providerId="ADAL" clId="{59519252-8CC5-4C11-9B8F-391EA88BA520}" dt="2024-08-30T19:40:05.032" v="124" actId="47"/>
        <pc:sldMkLst>
          <pc:docMk/>
          <pc:sldMk cId="3514575066" sldId="433"/>
        </pc:sldMkLst>
      </pc:sldChg>
      <pc:sldChg chg="del">
        <pc:chgData name="Filip Geens" userId="3b890859-318a-456c-ae31-28a208e05ecf" providerId="ADAL" clId="{59519252-8CC5-4C11-9B8F-391EA88BA520}" dt="2024-08-30T19:38:39.031" v="79" actId="47"/>
        <pc:sldMkLst>
          <pc:docMk/>
          <pc:sldMk cId="443262340" sldId="434"/>
        </pc:sldMkLst>
      </pc:sldChg>
      <pc:sldChg chg="del">
        <pc:chgData name="Filip Geens" userId="3b890859-318a-456c-ae31-28a208e05ecf" providerId="ADAL" clId="{59519252-8CC5-4C11-9B8F-391EA88BA520}" dt="2024-08-30T19:40:09.481" v="127" actId="47"/>
        <pc:sldMkLst>
          <pc:docMk/>
          <pc:sldMk cId="3239255925" sldId="435"/>
        </pc:sldMkLst>
      </pc:sldChg>
      <pc:sldChg chg="del">
        <pc:chgData name="Filip Geens" userId="3b890859-318a-456c-ae31-28a208e05ecf" providerId="ADAL" clId="{59519252-8CC5-4C11-9B8F-391EA88BA520}" dt="2024-08-30T19:40:10.836" v="128" actId="47"/>
        <pc:sldMkLst>
          <pc:docMk/>
          <pc:sldMk cId="2332162427" sldId="436"/>
        </pc:sldMkLst>
      </pc:sldChg>
      <pc:sldChg chg="del">
        <pc:chgData name="Filip Geens" userId="3b890859-318a-456c-ae31-28a208e05ecf" providerId="ADAL" clId="{59519252-8CC5-4C11-9B8F-391EA88BA520}" dt="2024-08-30T19:40:12.299" v="129" actId="47"/>
        <pc:sldMkLst>
          <pc:docMk/>
          <pc:sldMk cId="903755608" sldId="437"/>
        </pc:sldMkLst>
      </pc:sldChg>
      <pc:sldChg chg="del">
        <pc:chgData name="Filip Geens" userId="3b890859-318a-456c-ae31-28a208e05ecf" providerId="ADAL" clId="{59519252-8CC5-4C11-9B8F-391EA88BA520}" dt="2024-08-30T19:38:08.759" v="57" actId="47"/>
        <pc:sldMkLst>
          <pc:docMk/>
          <pc:sldMk cId="3612602833" sldId="438"/>
        </pc:sldMkLst>
      </pc:sldChg>
      <pc:sldChg chg="del">
        <pc:chgData name="Filip Geens" userId="3b890859-318a-456c-ae31-28a208e05ecf" providerId="ADAL" clId="{59519252-8CC5-4C11-9B8F-391EA88BA520}" dt="2024-08-30T19:38:39.539" v="80" actId="47"/>
        <pc:sldMkLst>
          <pc:docMk/>
          <pc:sldMk cId="2940628286" sldId="440"/>
        </pc:sldMkLst>
      </pc:sldChg>
      <pc:sldChg chg="modSp add mod ord modAnim">
        <pc:chgData name="Filip Geens" userId="3b890859-318a-456c-ae31-28a208e05ecf" providerId="ADAL" clId="{59519252-8CC5-4C11-9B8F-391EA88BA520}" dt="2024-09-06T07:51:40.797" v="787" actId="20577"/>
        <pc:sldMkLst>
          <pc:docMk/>
          <pc:sldMk cId="3512123573" sldId="440"/>
        </pc:sldMkLst>
        <pc:spChg chg="mod">
          <ac:chgData name="Filip Geens" userId="3b890859-318a-456c-ae31-28a208e05ecf" providerId="ADAL" clId="{59519252-8CC5-4C11-9B8F-391EA88BA520}" dt="2024-09-06T07:51:40.797" v="787" actId="20577"/>
          <ac:spMkLst>
            <pc:docMk/>
            <pc:sldMk cId="3512123573" sldId="440"/>
            <ac:spMk id="2" creationId="{C5670A04-1F4B-4E8C-82B2-B446AF1D161A}"/>
          </ac:spMkLst>
        </pc:spChg>
        <pc:spChg chg="mod">
          <ac:chgData name="Filip Geens" userId="3b890859-318a-456c-ae31-28a208e05ecf" providerId="ADAL" clId="{59519252-8CC5-4C11-9B8F-391EA88BA520}" dt="2024-09-06T07:51:12.890" v="772" actId="20577"/>
          <ac:spMkLst>
            <pc:docMk/>
            <pc:sldMk cId="3512123573" sldId="440"/>
            <ac:spMk id="3" creationId="{D4572BC4-CBD0-4E71-8A6D-BD2E3B6932DB}"/>
          </ac:spMkLst>
        </pc:spChg>
      </pc:sldChg>
      <pc:sldChg chg="modSp add mod ord modAnim">
        <pc:chgData name="Filip Geens" userId="3b890859-318a-456c-ae31-28a208e05ecf" providerId="ADAL" clId="{59519252-8CC5-4C11-9B8F-391EA88BA520}" dt="2024-09-10T19:31:39.638" v="1472" actId="20577"/>
        <pc:sldMkLst>
          <pc:docMk/>
          <pc:sldMk cId="671141660" sldId="441"/>
        </pc:sldMkLst>
        <pc:spChg chg="mod">
          <ac:chgData name="Filip Geens" userId="3b890859-318a-456c-ae31-28a208e05ecf" providerId="ADAL" clId="{59519252-8CC5-4C11-9B8F-391EA88BA520}" dt="2024-09-10T19:30:46.072" v="1463" actId="1076"/>
          <ac:spMkLst>
            <pc:docMk/>
            <pc:sldMk cId="671141660" sldId="441"/>
            <ac:spMk id="2" creationId="{C5670A04-1F4B-4E8C-82B2-B446AF1D161A}"/>
          </ac:spMkLst>
        </pc:spChg>
        <pc:spChg chg="mod">
          <ac:chgData name="Filip Geens" userId="3b890859-318a-456c-ae31-28a208e05ecf" providerId="ADAL" clId="{59519252-8CC5-4C11-9B8F-391EA88BA520}" dt="2024-09-10T19:31:39.638" v="1472" actId="20577"/>
          <ac:spMkLst>
            <pc:docMk/>
            <pc:sldMk cId="671141660" sldId="441"/>
            <ac:spMk id="3" creationId="{D4572BC4-CBD0-4E71-8A6D-BD2E3B6932DB}"/>
          </ac:spMkLst>
        </pc:spChg>
      </pc:sldChg>
      <pc:sldChg chg="addSp delSp modSp add mod ord setBg setClrOvrMap">
        <pc:chgData name="Filip Geens" userId="3b890859-318a-456c-ae31-28a208e05ecf" providerId="ADAL" clId="{59519252-8CC5-4C11-9B8F-391EA88BA520}" dt="2024-08-30T20:08:32.136" v="596"/>
        <pc:sldMkLst>
          <pc:docMk/>
          <pc:sldMk cId="1107612628" sldId="442"/>
        </pc:sldMkLst>
        <pc:spChg chg="mod">
          <ac:chgData name="Filip Geens" userId="3b890859-318a-456c-ae31-28a208e05ecf" providerId="ADAL" clId="{59519252-8CC5-4C11-9B8F-391EA88BA520}" dt="2024-08-30T20:02:09.207" v="533" actId="1076"/>
          <ac:spMkLst>
            <pc:docMk/>
            <pc:sldMk cId="1107612628" sldId="442"/>
            <ac:spMk id="2" creationId="{6BC7102C-2669-4028-8681-91F769FD22B8}"/>
          </ac:spMkLst>
        </pc:spChg>
        <pc:spChg chg="mod">
          <ac:chgData name="Filip Geens" userId="3b890859-318a-456c-ae31-28a208e05ecf" providerId="ADAL" clId="{59519252-8CC5-4C11-9B8F-391EA88BA520}" dt="2024-08-30T20:02:15.184" v="534" actId="1076"/>
          <ac:spMkLst>
            <pc:docMk/>
            <pc:sldMk cId="1107612628" sldId="442"/>
            <ac:spMk id="3" creationId="{D59F3AE0-57DA-4D52-AE40-3287F6824262}"/>
          </ac:spMkLst>
        </pc:spChg>
        <pc:spChg chg="del">
          <ac:chgData name="Filip Geens" userId="3b890859-318a-456c-ae31-28a208e05ecf" providerId="ADAL" clId="{59519252-8CC5-4C11-9B8F-391EA88BA520}" dt="2024-08-30T20:01:44.314" v="526" actId="26606"/>
          <ac:spMkLst>
            <pc:docMk/>
            <pc:sldMk cId="1107612628" sldId="442"/>
            <ac:spMk id="17" creationId="{71B2258F-86CA-4D4D-8270-BC05FCDEBFB3}"/>
          </ac:spMkLst>
        </pc:spChg>
        <pc:spChg chg="add">
          <ac:chgData name="Filip Geens" userId="3b890859-318a-456c-ae31-28a208e05ecf" providerId="ADAL" clId="{59519252-8CC5-4C11-9B8F-391EA88BA520}" dt="2024-08-30T20:01:44.314" v="526" actId="26606"/>
          <ac:spMkLst>
            <pc:docMk/>
            <pc:sldMk cId="1107612628" sldId="442"/>
            <ac:spMk id="22" creationId="{C1DD1A8A-57D5-4A81-AD04-532B043C5611}"/>
          </ac:spMkLst>
        </pc:spChg>
        <pc:spChg chg="add">
          <ac:chgData name="Filip Geens" userId="3b890859-318a-456c-ae31-28a208e05ecf" providerId="ADAL" clId="{59519252-8CC5-4C11-9B8F-391EA88BA520}" dt="2024-08-30T20:01:44.314" v="526" actId="26606"/>
          <ac:spMkLst>
            <pc:docMk/>
            <pc:sldMk cId="1107612628" sldId="442"/>
            <ac:spMk id="24" creationId="{007891EC-4501-44ED-A8C8-B11B6DB767AB}"/>
          </ac:spMkLst>
        </pc:spChg>
        <pc:picChg chg="mod">
          <ac:chgData name="Filip Geens" userId="3b890859-318a-456c-ae31-28a208e05ecf" providerId="ADAL" clId="{59519252-8CC5-4C11-9B8F-391EA88BA520}" dt="2024-08-30T20:01:44.314" v="526" actId="26606"/>
          <ac:picMkLst>
            <pc:docMk/>
            <pc:sldMk cId="1107612628" sldId="442"/>
            <ac:picMk id="5" creationId="{D1169F05-AE73-425E-91DC-6307D63E3EAC}"/>
          </ac:picMkLst>
        </pc:picChg>
      </pc:sldChg>
      <pc:sldChg chg="addSp delSp modSp add del mod ord setBg setClrOvrMap">
        <pc:chgData name="Filip Geens" userId="3b890859-318a-456c-ae31-28a208e05ecf" providerId="ADAL" clId="{59519252-8CC5-4C11-9B8F-391EA88BA520}" dt="2024-08-30T20:07:31.270" v="578" actId="2696"/>
        <pc:sldMkLst>
          <pc:docMk/>
          <pc:sldMk cId="1909013616" sldId="489"/>
        </pc:sldMkLst>
        <pc:spChg chg="mod">
          <ac:chgData name="Filip Geens" userId="3b890859-318a-456c-ae31-28a208e05ecf" providerId="ADAL" clId="{59519252-8CC5-4C11-9B8F-391EA88BA520}" dt="2024-08-30T20:07:23.106" v="576" actId="26606"/>
          <ac:spMkLst>
            <pc:docMk/>
            <pc:sldMk cId="1909013616" sldId="489"/>
            <ac:spMk id="2" creationId="{6BC7102C-2669-4028-8681-91F769FD22B8}"/>
          </ac:spMkLst>
        </pc:spChg>
        <pc:spChg chg="mod">
          <ac:chgData name="Filip Geens" userId="3b890859-318a-456c-ae31-28a208e05ecf" providerId="ADAL" clId="{59519252-8CC5-4C11-9B8F-391EA88BA520}" dt="2024-08-30T20:07:23.106" v="576" actId="26606"/>
          <ac:spMkLst>
            <pc:docMk/>
            <pc:sldMk cId="1909013616" sldId="489"/>
            <ac:spMk id="3" creationId="{D59F3AE0-57DA-4D52-AE40-3287F6824262}"/>
          </ac:spMkLst>
        </pc:spChg>
        <pc:spChg chg="del">
          <ac:chgData name="Filip Geens" userId="3b890859-318a-456c-ae31-28a208e05ecf" providerId="ADAL" clId="{59519252-8CC5-4C11-9B8F-391EA88BA520}" dt="2024-08-30T20:07:23.106" v="576" actId="26606"/>
          <ac:spMkLst>
            <pc:docMk/>
            <pc:sldMk cId="1909013616" sldId="489"/>
            <ac:spMk id="22" creationId="{C1DD1A8A-57D5-4A81-AD04-532B043C5611}"/>
          </ac:spMkLst>
        </pc:spChg>
        <pc:spChg chg="del">
          <ac:chgData name="Filip Geens" userId="3b890859-318a-456c-ae31-28a208e05ecf" providerId="ADAL" clId="{59519252-8CC5-4C11-9B8F-391EA88BA520}" dt="2024-08-30T20:07:23.106" v="576" actId="26606"/>
          <ac:spMkLst>
            <pc:docMk/>
            <pc:sldMk cId="1909013616" sldId="489"/>
            <ac:spMk id="24" creationId="{007891EC-4501-44ED-A8C8-B11B6DB767AB}"/>
          </ac:spMkLst>
        </pc:spChg>
        <pc:spChg chg="add">
          <ac:chgData name="Filip Geens" userId="3b890859-318a-456c-ae31-28a208e05ecf" providerId="ADAL" clId="{59519252-8CC5-4C11-9B8F-391EA88BA520}" dt="2024-08-30T20:07:23.106" v="576" actId="26606"/>
          <ac:spMkLst>
            <pc:docMk/>
            <pc:sldMk cId="1909013616" sldId="489"/>
            <ac:spMk id="29" creationId="{71B2258F-86CA-4D4D-8270-BC05FCDEBFB3}"/>
          </ac:spMkLst>
        </pc:spChg>
        <pc:picChg chg="mod">
          <ac:chgData name="Filip Geens" userId="3b890859-318a-456c-ae31-28a208e05ecf" providerId="ADAL" clId="{59519252-8CC5-4C11-9B8F-391EA88BA520}" dt="2024-08-30T20:07:23.106" v="576" actId="26606"/>
          <ac:picMkLst>
            <pc:docMk/>
            <pc:sldMk cId="1909013616" sldId="489"/>
            <ac:picMk id="5" creationId="{D1169F05-AE73-425E-91DC-6307D63E3EAC}"/>
          </ac:picMkLst>
        </pc:picChg>
      </pc:sldChg>
      <pc:sldChg chg="addSp delSp modSp add mod ord setBg addAnim modAnim setClrOvrMap">
        <pc:chgData name="Filip Geens" userId="3b890859-318a-456c-ae31-28a208e05ecf" providerId="ADAL" clId="{59519252-8CC5-4C11-9B8F-391EA88BA520}" dt="2024-08-30T20:16:04.502" v="625" actId="26606"/>
        <pc:sldMkLst>
          <pc:docMk/>
          <pc:sldMk cId="1711038174" sldId="490"/>
        </pc:sldMkLst>
        <pc:spChg chg="mod">
          <ac:chgData name="Filip Geens" userId="3b890859-318a-456c-ae31-28a208e05ecf" providerId="ADAL" clId="{59519252-8CC5-4C11-9B8F-391EA88BA520}" dt="2024-08-30T20:16:04.500" v="624" actId="26606"/>
          <ac:spMkLst>
            <pc:docMk/>
            <pc:sldMk cId="1711038174" sldId="490"/>
            <ac:spMk id="2" creationId="{6BC7102C-2669-4028-8681-91F769FD22B8}"/>
          </ac:spMkLst>
        </pc:spChg>
        <pc:spChg chg="mod">
          <ac:chgData name="Filip Geens" userId="3b890859-318a-456c-ae31-28a208e05ecf" providerId="ADAL" clId="{59519252-8CC5-4C11-9B8F-391EA88BA520}" dt="2024-08-30T20:16:04.500" v="624" actId="26606"/>
          <ac:spMkLst>
            <pc:docMk/>
            <pc:sldMk cId="1711038174" sldId="490"/>
            <ac:spMk id="3" creationId="{D59F3AE0-57DA-4D52-AE40-3287F6824262}"/>
          </ac:spMkLst>
        </pc:spChg>
        <pc:spChg chg="del">
          <ac:chgData name="Filip Geens" userId="3b890859-318a-456c-ae31-28a208e05ecf" providerId="ADAL" clId="{59519252-8CC5-4C11-9B8F-391EA88BA520}" dt="2024-08-30T20:13:16.669" v="613" actId="26606"/>
          <ac:spMkLst>
            <pc:docMk/>
            <pc:sldMk cId="1711038174" sldId="490"/>
            <ac:spMk id="29" creationId="{71B2258F-86CA-4D4D-8270-BC05FCDEBFB3}"/>
          </ac:spMkLst>
        </pc:spChg>
        <pc:spChg chg="add del">
          <ac:chgData name="Filip Geens" userId="3b890859-318a-456c-ae31-28a208e05ecf" providerId="ADAL" clId="{59519252-8CC5-4C11-9B8F-391EA88BA520}" dt="2024-08-30T20:13:51.297" v="621" actId="26606"/>
          <ac:spMkLst>
            <pc:docMk/>
            <pc:sldMk cId="1711038174" sldId="490"/>
            <ac:spMk id="34" creationId="{657F69E0-C4B0-4BEC-A689-4F8D877F05D4}"/>
          </ac:spMkLst>
        </pc:spChg>
        <pc:spChg chg="add del">
          <ac:chgData name="Filip Geens" userId="3b890859-318a-456c-ae31-28a208e05ecf" providerId="ADAL" clId="{59519252-8CC5-4C11-9B8F-391EA88BA520}" dt="2024-08-30T20:13:51.297" v="621" actId="26606"/>
          <ac:spMkLst>
            <pc:docMk/>
            <pc:sldMk cId="1711038174" sldId="490"/>
            <ac:spMk id="36" creationId="{9F6380B4-6A1C-481E-8408-B4E6C75B9B81}"/>
          </ac:spMkLst>
        </pc:spChg>
        <pc:spChg chg="add del">
          <ac:chgData name="Filip Geens" userId="3b890859-318a-456c-ae31-28a208e05ecf" providerId="ADAL" clId="{59519252-8CC5-4C11-9B8F-391EA88BA520}" dt="2024-08-30T20:13:47.959" v="618" actId="26606"/>
          <ac:spMkLst>
            <pc:docMk/>
            <pc:sldMk cId="1711038174" sldId="490"/>
            <ac:spMk id="41" creationId="{C1DD1A8A-57D5-4A81-AD04-532B043C5611}"/>
          </ac:spMkLst>
        </pc:spChg>
        <pc:spChg chg="add del">
          <ac:chgData name="Filip Geens" userId="3b890859-318a-456c-ae31-28a208e05ecf" providerId="ADAL" clId="{59519252-8CC5-4C11-9B8F-391EA88BA520}" dt="2024-08-30T20:13:47.959" v="618" actId="26606"/>
          <ac:spMkLst>
            <pc:docMk/>
            <pc:sldMk cId="1711038174" sldId="490"/>
            <ac:spMk id="43" creationId="{007891EC-4501-44ED-A8C8-B11B6DB767AB}"/>
          </ac:spMkLst>
        </pc:spChg>
        <pc:spChg chg="add del">
          <ac:chgData name="Filip Geens" userId="3b890859-318a-456c-ae31-28a208e05ecf" providerId="ADAL" clId="{59519252-8CC5-4C11-9B8F-391EA88BA520}" dt="2024-08-30T20:13:51.268" v="620" actId="26606"/>
          <ac:spMkLst>
            <pc:docMk/>
            <pc:sldMk cId="1711038174" sldId="490"/>
            <ac:spMk id="45" creationId="{71B2258F-86CA-4D4D-8270-BC05FCDEBFB3}"/>
          </ac:spMkLst>
        </pc:spChg>
        <pc:spChg chg="add del">
          <ac:chgData name="Filip Geens" userId="3b890859-318a-456c-ae31-28a208e05ecf" providerId="ADAL" clId="{59519252-8CC5-4C11-9B8F-391EA88BA520}" dt="2024-08-30T20:16:04.502" v="625" actId="26606"/>
          <ac:spMkLst>
            <pc:docMk/>
            <pc:sldMk cId="1711038174" sldId="490"/>
            <ac:spMk id="47" creationId="{C1DD1A8A-57D5-4A81-AD04-532B043C5611}"/>
          </ac:spMkLst>
        </pc:spChg>
        <pc:spChg chg="add del">
          <ac:chgData name="Filip Geens" userId="3b890859-318a-456c-ae31-28a208e05ecf" providerId="ADAL" clId="{59519252-8CC5-4C11-9B8F-391EA88BA520}" dt="2024-08-30T20:16:04.502" v="625" actId="26606"/>
          <ac:spMkLst>
            <pc:docMk/>
            <pc:sldMk cId="1711038174" sldId="490"/>
            <ac:spMk id="48" creationId="{007891EC-4501-44ED-A8C8-B11B6DB767AB}"/>
          </ac:spMkLst>
        </pc:spChg>
        <pc:spChg chg="add del">
          <ac:chgData name="Filip Geens" userId="3b890859-318a-456c-ae31-28a208e05ecf" providerId="ADAL" clId="{59519252-8CC5-4C11-9B8F-391EA88BA520}" dt="2024-08-30T20:16:04.500" v="624" actId="26606"/>
          <ac:spMkLst>
            <pc:docMk/>
            <pc:sldMk cId="1711038174" sldId="490"/>
            <ac:spMk id="53" creationId="{71B2258F-86CA-4D4D-8270-BC05FCDEBFB3}"/>
          </ac:spMkLst>
        </pc:spChg>
        <pc:spChg chg="add">
          <ac:chgData name="Filip Geens" userId="3b890859-318a-456c-ae31-28a208e05ecf" providerId="ADAL" clId="{59519252-8CC5-4C11-9B8F-391EA88BA520}" dt="2024-08-30T20:16:04.502" v="625" actId="26606"/>
          <ac:spMkLst>
            <pc:docMk/>
            <pc:sldMk cId="1711038174" sldId="490"/>
            <ac:spMk id="55" creationId="{007891EC-4501-44ED-A8C8-B11B6DB767AB}"/>
          </ac:spMkLst>
        </pc:spChg>
        <pc:spChg chg="add">
          <ac:chgData name="Filip Geens" userId="3b890859-318a-456c-ae31-28a208e05ecf" providerId="ADAL" clId="{59519252-8CC5-4C11-9B8F-391EA88BA520}" dt="2024-08-30T20:16:04.502" v="625" actId="26606"/>
          <ac:spMkLst>
            <pc:docMk/>
            <pc:sldMk cId="1711038174" sldId="490"/>
            <ac:spMk id="56" creationId="{C1DD1A8A-57D5-4A81-AD04-532B043C5611}"/>
          </ac:spMkLst>
        </pc:spChg>
        <pc:picChg chg="mod">
          <ac:chgData name="Filip Geens" userId="3b890859-318a-456c-ae31-28a208e05ecf" providerId="ADAL" clId="{59519252-8CC5-4C11-9B8F-391EA88BA520}" dt="2024-08-30T20:16:04.502" v="625" actId="26606"/>
          <ac:picMkLst>
            <pc:docMk/>
            <pc:sldMk cId="1711038174" sldId="490"/>
            <ac:picMk id="5" creationId="{D1169F05-AE73-425E-91DC-6307D63E3EAC}"/>
          </ac:picMkLst>
        </pc:picChg>
      </pc:sldChg>
      <pc:sldChg chg="add ord">
        <pc:chgData name="Filip Geens" userId="3b890859-318a-456c-ae31-28a208e05ecf" providerId="ADAL" clId="{59519252-8CC5-4C11-9B8F-391EA88BA520}" dt="2024-08-30T20:08:37.074" v="600"/>
        <pc:sldMkLst>
          <pc:docMk/>
          <pc:sldMk cId="3120494439" sldId="491"/>
        </pc:sldMkLst>
      </pc:sldChg>
      <pc:sldChg chg="modSp add ord modAnim">
        <pc:chgData name="Filip Geens" userId="3b890859-318a-456c-ae31-28a208e05ecf" providerId="ADAL" clId="{59519252-8CC5-4C11-9B8F-391EA88BA520}" dt="2024-09-06T09:49:12.876" v="862" actId="20577"/>
        <pc:sldMkLst>
          <pc:docMk/>
          <pc:sldMk cId="2587635772" sldId="492"/>
        </pc:sldMkLst>
        <pc:spChg chg="mod">
          <ac:chgData name="Filip Geens" userId="3b890859-318a-456c-ae31-28a208e05ecf" providerId="ADAL" clId="{59519252-8CC5-4C11-9B8F-391EA88BA520}" dt="2024-09-06T09:49:12.876" v="862" actId="20577"/>
          <ac:spMkLst>
            <pc:docMk/>
            <pc:sldMk cId="2587635772" sldId="492"/>
            <ac:spMk id="3" creationId="{D4572BC4-CBD0-4E71-8A6D-BD2E3B6932DB}"/>
          </ac:spMkLst>
        </pc:spChg>
      </pc:sldChg>
      <pc:sldChg chg="add del">
        <pc:chgData name="Filip Geens" userId="3b890859-318a-456c-ae31-28a208e05ecf" providerId="ADAL" clId="{59519252-8CC5-4C11-9B8F-391EA88BA520}" dt="2024-09-11T05:49:44.749" v="1753" actId="47"/>
        <pc:sldMkLst>
          <pc:docMk/>
          <pc:sldMk cId="276412564" sldId="493"/>
        </pc:sldMkLst>
      </pc:sldChg>
      <pc:sldChg chg="add del">
        <pc:chgData name="Filip Geens" userId="3b890859-318a-456c-ae31-28a208e05ecf" providerId="ADAL" clId="{59519252-8CC5-4C11-9B8F-391EA88BA520}" dt="2024-09-11T05:49:46.967" v="1754" actId="47"/>
        <pc:sldMkLst>
          <pc:docMk/>
          <pc:sldMk cId="2219772434" sldId="494"/>
        </pc:sldMkLst>
      </pc:sldChg>
      <pc:sldChg chg="add del">
        <pc:chgData name="Filip Geens" userId="3b890859-318a-456c-ae31-28a208e05ecf" providerId="ADAL" clId="{59519252-8CC5-4C11-9B8F-391EA88BA520}" dt="2024-09-11T05:49:51.184" v="1755" actId="47"/>
        <pc:sldMkLst>
          <pc:docMk/>
          <pc:sldMk cId="1254183732" sldId="495"/>
        </pc:sldMkLst>
      </pc:sldChg>
      <pc:sldChg chg="add del">
        <pc:chgData name="Filip Geens" userId="3b890859-318a-456c-ae31-28a208e05ecf" providerId="ADAL" clId="{59519252-8CC5-4C11-9B8F-391EA88BA520}" dt="2024-09-11T05:49:54.750" v="1756" actId="47"/>
        <pc:sldMkLst>
          <pc:docMk/>
          <pc:sldMk cId="2055415621" sldId="496"/>
        </pc:sldMkLst>
      </pc:sldChg>
      <pc:sldChg chg="add del">
        <pc:chgData name="Filip Geens" userId="3b890859-318a-456c-ae31-28a208e05ecf" providerId="ADAL" clId="{59519252-8CC5-4C11-9B8F-391EA88BA520}" dt="2024-09-11T05:49:56.881" v="1757" actId="47"/>
        <pc:sldMkLst>
          <pc:docMk/>
          <pc:sldMk cId="1471516090" sldId="497"/>
        </pc:sldMkLst>
      </pc:sldChg>
      <pc:sldChg chg="add del">
        <pc:chgData name="Filip Geens" userId="3b890859-318a-456c-ae31-28a208e05ecf" providerId="ADAL" clId="{59519252-8CC5-4C11-9B8F-391EA88BA520}" dt="2024-09-11T06:50:52.911" v="2098" actId="47"/>
        <pc:sldMkLst>
          <pc:docMk/>
          <pc:sldMk cId="4293974300" sldId="498"/>
        </pc:sldMkLst>
      </pc:sldChg>
      <pc:sldChg chg="addSp delSp modSp add mod addAnim delAnim modAnim">
        <pc:chgData name="Filip Geens" userId="3b890859-318a-456c-ae31-28a208e05ecf" providerId="ADAL" clId="{59519252-8CC5-4C11-9B8F-391EA88BA520}" dt="2024-09-10T19:40:27.077" v="1739" actId="20577"/>
        <pc:sldMkLst>
          <pc:docMk/>
          <pc:sldMk cId="2976860458" sldId="499"/>
        </pc:sldMkLst>
        <pc:spChg chg="mod">
          <ac:chgData name="Filip Geens" userId="3b890859-318a-456c-ae31-28a208e05ecf" providerId="ADAL" clId="{59519252-8CC5-4C11-9B8F-391EA88BA520}" dt="2024-09-10T19:32:28.022" v="1485" actId="20577"/>
          <ac:spMkLst>
            <pc:docMk/>
            <pc:sldMk cId="2976860458" sldId="499"/>
            <ac:spMk id="2" creationId="{C5670A04-1F4B-4E8C-82B2-B446AF1D161A}"/>
          </ac:spMkLst>
        </pc:spChg>
        <pc:spChg chg="add del mod">
          <ac:chgData name="Filip Geens" userId="3b890859-318a-456c-ae31-28a208e05ecf" providerId="ADAL" clId="{59519252-8CC5-4C11-9B8F-391EA88BA520}" dt="2024-09-10T19:40:27.077" v="1739" actId="20577"/>
          <ac:spMkLst>
            <pc:docMk/>
            <pc:sldMk cId="2976860458" sldId="499"/>
            <ac:spMk id="3" creationId="{D4572BC4-CBD0-4E71-8A6D-BD2E3B6932DB}"/>
          </ac:spMkLst>
        </pc:spChg>
        <pc:spChg chg="add mod">
          <ac:chgData name="Filip Geens" userId="3b890859-318a-456c-ae31-28a208e05ecf" providerId="ADAL" clId="{59519252-8CC5-4C11-9B8F-391EA88BA520}" dt="2024-09-10T19:32:52.656" v="1487"/>
          <ac:spMkLst>
            <pc:docMk/>
            <pc:sldMk cId="2976860458" sldId="499"/>
            <ac:spMk id="4" creationId="{AB6D81FE-FDF5-7A69-1AA3-6A28585DCAAB}"/>
          </ac:spMkLst>
        </pc:spChg>
        <pc:spChg chg="add">
          <ac:chgData name="Filip Geens" userId="3b890859-318a-456c-ae31-28a208e05ecf" providerId="ADAL" clId="{59519252-8CC5-4C11-9B8F-391EA88BA520}" dt="2024-09-10T19:39:58.522" v="1725"/>
          <ac:spMkLst>
            <pc:docMk/>
            <pc:sldMk cId="2976860458" sldId="499"/>
            <ac:spMk id="5" creationId="{E247EB0E-34AB-F164-5E06-ACEE21228D3B}"/>
          </ac:spMkLst>
        </pc:spChg>
      </pc:sldChg>
      <pc:sldChg chg="add del">
        <pc:chgData name="Filip Geens" userId="3b890859-318a-456c-ae31-28a208e05ecf" providerId="ADAL" clId="{59519252-8CC5-4C11-9B8F-391EA88BA520}" dt="2024-09-10T19:27:25.256" v="1341" actId="47"/>
        <pc:sldMkLst>
          <pc:docMk/>
          <pc:sldMk cId="2500076734" sldId="500"/>
        </pc:sldMkLst>
      </pc:sldChg>
      <pc:sldChg chg="modSp add del mod modAnim">
        <pc:chgData name="Filip Geens" userId="3b890859-318a-456c-ae31-28a208e05ecf" providerId="ADAL" clId="{59519252-8CC5-4C11-9B8F-391EA88BA520}" dt="2024-09-11T06:02:03.049" v="1808"/>
        <pc:sldMkLst>
          <pc:docMk/>
          <pc:sldMk cId="2647887845" sldId="501"/>
        </pc:sldMkLst>
        <pc:spChg chg="mod">
          <ac:chgData name="Filip Geens" userId="3b890859-318a-456c-ae31-28a208e05ecf" providerId="ADAL" clId="{59519252-8CC5-4C11-9B8F-391EA88BA520}" dt="2024-09-10T19:40:52.773" v="1740"/>
          <ac:spMkLst>
            <pc:docMk/>
            <pc:sldMk cId="2647887845" sldId="501"/>
            <ac:spMk id="2" creationId="{C5670A04-1F4B-4E8C-82B2-B446AF1D161A}"/>
          </ac:spMkLst>
        </pc:spChg>
        <pc:spChg chg="mod">
          <ac:chgData name="Filip Geens" userId="3b890859-318a-456c-ae31-28a208e05ecf" providerId="ADAL" clId="{59519252-8CC5-4C11-9B8F-391EA88BA520}" dt="2024-09-11T06:01:43.766" v="1807" actId="12"/>
          <ac:spMkLst>
            <pc:docMk/>
            <pc:sldMk cId="2647887845" sldId="501"/>
            <ac:spMk id="3" creationId="{D4572BC4-CBD0-4E71-8A6D-BD2E3B6932DB}"/>
          </ac:spMkLst>
        </pc:spChg>
      </pc:sldChg>
      <pc:sldChg chg="modSp add mod modAnim">
        <pc:chgData name="Filip Geens" userId="3b890859-318a-456c-ae31-28a208e05ecf" providerId="ADAL" clId="{59519252-8CC5-4C11-9B8F-391EA88BA520}" dt="2024-09-11T06:50:30.415" v="2097"/>
        <pc:sldMkLst>
          <pc:docMk/>
          <pc:sldMk cId="3685691038" sldId="502"/>
        </pc:sldMkLst>
        <pc:spChg chg="mod">
          <ac:chgData name="Filip Geens" userId="3b890859-318a-456c-ae31-28a208e05ecf" providerId="ADAL" clId="{59519252-8CC5-4C11-9B8F-391EA88BA520}" dt="2024-09-11T06:49:23.814" v="2088" actId="14100"/>
          <ac:spMkLst>
            <pc:docMk/>
            <pc:sldMk cId="3685691038" sldId="502"/>
            <ac:spMk id="3" creationId="{D4572BC4-CBD0-4E71-8A6D-BD2E3B6932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E455-1A20-4F9D-AB8C-A6908B79F2B5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9F05-AE73-425E-91DC-6307D63E3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89849"/>
          </a:xfrm>
        </p:spPr>
        <p:txBody>
          <a:bodyPr>
            <a:normAutofit/>
          </a:bodyPr>
          <a:lstStyle/>
          <a:p>
            <a:br>
              <a:rPr lang="nl-BE" sz="4400" dirty="0">
                <a:solidFill>
                  <a:srgbClr val="FFFFFF"/>
                </a:solidFill>
              </a:rPr>
            </a:br>
            <a:r>
              <a:rPr lang="nl-BE" sz="4400" dirty="0">
                <a:solidFill>
                  <a:srgbClr val="FFFFFF"/>
                </a:solidFill>
              </a:rPr>
              <a:t>Programmeren in C#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LINQ</a:t>
            </a:r>
            <a:endParaRPr lang="nl-BE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/>
              <a:t>Classes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NL" dirty="0"/>
              <a:t>Bij een reguliere </a:t>
            </a:r>
            <a:r>
              <a:rPr lang="nl-NL" dirty="0" err="1"/>
              <a:t>delegate</a:t>
            </a:r>
            <a:r>
              <a:rPr lang="nl-NL" dirty="0"/>
              <a:t> moet je expliciet een type, wat betekent dat je voor elke verschillend gebruik een nieuw </a:t>
            </a:r>
            <a:r>
              <a:rPr lang="nl-NL" dirty="0" err="1"/>
              <a:t>delegate</a:t>
            </a:r>
            <a:r>
              <a:rPr lang="nl-NL" dirty="0"/>
              <a:t> type moet maken.</a:t>
            </a:r>
          </a:p>
          <a:p>
            <a:r>
              <a:rPr lang="nl-NL" dirty="0" err="1"/>
              <a:t>Func</a:t>
            </a:r>
            <a:r>
              <a:rPr lang="nl-NL" dirty="0"/>
              <a:t> en Action zijn ingebouwde generieke </a:t>
            </a:r>
            <a:r>
              <a:rPr lang="nl-NL" dirty="0" err="1"/>
              <a:t>delegates</a:t>
            </a:r>
            <a:r>
              <a:rPr lang="nl-NL" dirty="0"/>
              <a:t>, wat betekent dat je geen aparte </a:t>
            </a:r>
            <a:r>
              <a:rPr lang="nl-NL" dirty="0" err="1"/>
              <a:t>delegate</a:t>
            </a:r>
            <a:r>
              <a:rPr lang="nl-NL" dirty="0"/>
              <a:t> types hoeft te definiëren. Dit maakt het eenvoudiger en bespaart code.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76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1515D-CBDF-469D-B6D3-F399E0BE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0" b="1992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Labo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nl-BE" sz="1700" dirty="0">
                <a:solidFill>
                  <a:srgbClr val="FFFFFF"/>
                </a:solidFill>
              </a:rPr>
              <a:t>Maak een dubbel gelinkte </a:t>
            </a:r>
            <a:r>
              <a:rPr lang="nl-BE" sz="1700" dirty="0" err="1">
                <a:solidFill>
                  <a:srgbClr val="FFFFFF"/>
                </a:solidFill>
              </a:rPr>
              <a:t>dictionary</a:t>
            </a:r>
            <a:r>
              <a:rPr lang="nl-BE" sz="1700" dirty="0">
                <a:solidFill>
                  <a:srgbClr val="FFFFFF"/>
                </a:solidFill>
              </a:rPr>
              <a:t> lijst:</a:t>
            </a:r>
          </a:p>
          <a:p>
            <a:pPr lvl="1"/>
            <a:r>
              <a:rPr lang="nl-BE" sz="1700" dirty="0">
                <a:solidFill>
                  <a:srgbClr val="FFFFFF"/>
                </a:solidFill>
              </a:rPr>
              <a:t>heeft een link naar het volgende item</a:t>
            </a:r>
          </a:p>
          <a:p>
            <a:pPr lvl="1"/>
            <a:r>
              <a:rPr lang="nl-BE" sz="1700" dirty="0">
                <a:solidFill>
                  <a:srgbClr val="FFFFFF"/>
                </a:solidFill>
              </a:rPr>
              <a:t>Heeft een link naar het vorige item</a:t>
            </a:r>
          </a:p>
          <a:p>
            <a:pPr lvl="1"/>
            <a:r>
              <a:rPr lang="nl-BE" sz="1700" dirty="0">
                <a:solidFill>
                  <a:srgbClr val="FFFFFF"/>
                </a:solidFill>
              </a:rPr>
              <a:t>Heeft zowel een waarde (</a:t>
            </a:r>
            <a:r>
              <a:rPr lang="nl-BE" sz="1700" dirty="0" err="1">
                <a:solidFill>
                  <a:srgbClr val="FFFFFF"/>
                </a:solidFill>
              </a:rPr>
              <a:t>value</a:t>
            </a:r>
            <a:r>
              <a:rPr lang="nl-BE" sz="1700" dirty="0">
                <a:solidFill>
                  <a:srgbClr val="FFFFFF"/>
                </a:solidFill>
              </a:rPr>
              <a:t>) als een </a:t>
            </a:r>
            <a:r>
              <a:rPr lang="nl-BE" sz="1700" dirty="0" err="1">
                <a:solidFill>
                  <a:srgbClr val="FFFFFF"/>
                </a:solidFill>
              </a:rPr>
              <a:t>key</a:t>
            </a:r>
            <a:r>
              <a:rPr lang="nl-BE" sz="1700" dirty="0">
                <a:solidFill>
                  <a:srgbClr val="FFFFFF"/>
                </a:solidFill>
              </a:rPr>
              <a:t>. De gebruiker kan bepalen welke Types dit zijn.</a:t>
            </a:r>
          </a:p>
          <a:p>
            <a:r>
              <a:rPr lang="nl-BE" sz="1700" dirty="0">
                <a:solidFill>
                  <a:srgbClr val="FFFFFF"/>
                </a:solidFill>
              </a:rPr>
              <a:t>Voorzie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nl-BE" sz="1700" dirty="0">
                <a:solidFill>
                  <a:srgbClr val="FFFFFF"/>
                </a:solidFill>
              </a:rPr>
              <a:t>een </a:t>
            </a:r>
            <a:r>
              <a:rPr lang="nl-BE" sz="1700">
                <a:solidFill>
                  <a:srgbClr val="FFFFFF"/>
                </a:solidFill>
              </a:rPr>
              <a:t>delegate</a:t>
            </a:r>
            <a:r>
              <a:rPr lang="nl-BE" sz="1700" dirty="0">
                <a:solidFill>
                  <a:srgbClr val="FFFFFF"/>
                </a:solidFill>
              </a:rPr>
              <a:t> die de waarde vergelijkt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nl-BE" sz="1700" dirty="0">
                <a:solidFill>
                  <a:srgbClr val="FFFFFF"/>
                </a:solidFill>
              </a:rPr>
              <a:t>tussen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nl-BE" sz="1700" dirty="0">
                <a:solidFill>
                  <a:srgbClr val="FFFFFF"/>
                </a:solidFill>
              </a:rPr>
              <a:t>2 waarden (</a:t>
            </a:r>
            <a:r>
              <a:rPr lang="nl-BE" sz="1700" dirty="0" err="1">
                <a:solidFill>
                  <a:srgbClr val="FFFFFF"/>
                </a:solidFill>
              </a:rPr>
              <a:t>values</a:t>
            </a:r>
            <a:r>
              <a:rPr lang="nl-BE" sz="1700" dirty="0">
                <a:solidFill>
                  <a:srgbClr val="FFFFFF"/>
                </a:solidFill>
              </a:rPr>
              <a:t>) in de lijst en maak een </a:t>
            </a:r>
            <a:r>
              <a:rPr lang="nl-BE" sz="1700" dirty="0" err="1">
                <a:solidFill>
                  <a:srgbClr val="FFFFFF"/>
                </a:solidFill>
              </a:rPr>
              <a:t>sort</a:t>
            </a:r>
            <a:r>
              <a:rPr lang="nl-BE" sz="1700" dirty="0">
                <a:solidFill>
                  <a:srgbClr val="FFFFFF"/>
                </a:solidFill>
              </a:rPr>
              <a:t> functie</a:t>
            </a:r>
          </a:p>
          <a:p>
            <a:r>
              <a:rPr lang="nl-BE" sz="1700" dirty="0">
                <a:solidFill>
                  <a:srgbClr val="FFFFFF"/>
                </a:solidFill>
              </a:rPr>
              <a:t>Maak een zoek functie die een </a:t>
            </a:r>
            <a:r>
              <a:rPr lang="nl-BE" sz="1700" dirty="0" err="1">
                <a:solidFill>
                  <a:srgbClr val="FFFFFF"/>
                </a:solidFill>
              </a:rPr>
              <a:t>Func</a:t>
            </a:r>
            <a:r>
              <a:rPr lang="nl-BE" sz="1700" dirty="0">
                <a:solidFill>
                  <a:srgbClr val="FFFFFF"/>
                </a:solidFill>
              </a:rPr>
              <a:t> aanvaard waar men aan de hand van de </a:t>
            </a:r>
            <a:r>
              <a:rPr lang="nl-BE" sz="1700" dirty="0" err="1">
                <a:solidFill>
                  <a:srgbClr val="FFFFFF"/>
                </a:solidFill>
              </a:rPr>
              <a:t>value</a:t>
            </a:r>
            <a:r>
              <a:rPr lang="nl-BE" sz="1700" dirty="0">
                <a:solidFill>
                  <a:srgbClr val="FFFFFF"/>
                </a:solidFill>
              </a:rPr>
              <a:t> een List&lt;T&gt; teruggeeft </a:t>
            </a:r>
          </a:p>
          <a:p>
            <a:r>
              <a:rPr lang="nl-BE" sz="1700" dirty="0">
                <a:solidFill>
                  <a:srgbClr val="FFFFFF"/>
                </a:solidFill>
              </a:rPr>
              <a:t>Voorzie de nodige functies om items te kunnen toevoegen, verwijderen en de grootte van de lijst op te vragen.</a:t>
            </a:r>
          </a:p>
          <a:p>
            <a:r>
              <a:rPr lang="nl-BE" sz="1700" dirty="0">
                <a:solidFill>
                  <a:srgbClr val="FFFFFF"/>
                </a:solidFill>
              </a:rPr>
              <a:t>EXTRA: We willen de lijst ook in een </a:t>
            </a:r>
            <a:r>
              <a:rPr lang="nl-BE" sz="1700" dirty="0" err="1">
                <a:solidFill>
                  <a:srgbClr val="FFFFFF"/>
                </a:solidFill>
              </a:rPr>
              <a:t>foreach</a:t>
            </a:r>
            <a:r>
              <a:rPr lang="nl-BE" sz="1700" dirty="0">
                <a:solidFill>
                  <a:srgbClr val="FFFFFF"/>
                </a:solidFill>
              </a:rPr>
              <a:t> kunnen gebruiken.</a:t>
            </a:r>
          </a:p>
        </p:txBody>
      </p:sp>
    </p:spTree>
    <p:extLst>
      <p:ext uri="{BB962C8B-B14F-4D97-AF65-F5344CB8AC3E}">
        <p14:creationId xmlns:p14="http://schemas.microsoft.com/office/powerpoint/2010/main" val="19104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9F05-AE73-425E-91DC-6307D63E3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8" b="42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nl-BE" sz="5200">
                <a:solidFill>
                  <a:srgbClr val="FFFFFF"/>
                </a:solidFill>
              </a:rPr>
            </a:br>
            <a:r>
              <a:rPr lang="nl-BE" sz="5200">
                <a:solidFill>
                  <a:srgbClr val="FFFFFF"/>
                </a:solidFill>
              </a:rPr>
              <a:t>Lambda expressies</a:t>
            </a:r>
            <a:endParaRPr lang="nl-B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308399"/>
            <a:ext cx="10515600" cy="794204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lambda-</a:t>
            </a:r>
            <a:r>
              <a:rPr lang="en-US" dirty="0" err="1"/>
              <a:t>expressies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216328"/>
            <a:ext cx="11307096" cy="5150916"/>
          </a:xfrm>
        </p:spPr>
        <p:txBody>
          <a:bodyPr>
            <a:normAutofit/>
          </a:bodyPr>
          <a:lstStyle/>
          <a:p>
            <a:r>
              <a:rPr lang="nl-NL" dirty="0"/>
              <a:t>Lambda-expressies zijn een compacte manier om </a:t>
            </a:r>
            <a:r>
              <a:rPr lang="nl-NL" b="1" dirty="0"/>
              <a:t>anonieme functies</a:t>
            </a:r>
            <a:r>
              <a:rPr lang="nl-NL" dirty="0"/>
              <a:t> te schrijven in C#. </a:t>
            </a:r>
          </a:p>
          <a:p>
            <a:r>
              <a:rPr lang="nl-NL" dirty="0"/>
              <a:t>Ze bieden een kortere syntaxis voor het </a:t>
            </a:r>
            <a:r>
              <a:rPr lang="nl-NL" b="1" dirty="0"/>
              <a:t>definiëren van een functie die je direct kunt gebruiken</a:t>
            </a:r>
            <a:r>
              <a:rPr lang="nl-NL" dirty="0"/>
              <a:t> zonder een expliciete methodenaam te geven. </a:t>
            </a:r>
          </a:p>
          <a:p>
            <a:r>
              <a:rPr lang="nl-NL" dirty="0"/>
              <a:t>Vorm:</a:t>
            </a:r>
          </a:p>
          <a:p>
            <a:pPr lvl="1"/>
            <a:r>
              <a:rPr lang="nl-NL" dirty="0"/>
              <a:t>Een </a:t>
            </a:r>
            <a:r>
              <a:rPr lang="nl-NL" dirty="0" err="1"/>
              <a:t>lambda</a:t>
            </a:r>
            <a:r>
              <a:rPr lang="nl-NL" dirty="0"/>
              <a:t>-expressie bestaat uit een lijst van parameters, een pijltje (=&gt;), en een expressie of blok code.</a:t>
            </a:r>
          </a:p>
          <a:p>
            <a:pPr lvl="1"/>
            <a:r>
              <a:rPr lang="nl-NL" dirty="0"/>
              <a:t>Voorbeeld:</a:t>
            </a:r>
          </a:p>
          <a:p>
            <a:pPr lvl="2"/>
            <a:r>
              <a:rPr lang="en-US" sz="2400" b="1" dirty="0"/>
              <a:t>x =&gt; x * x</a:t>
            </a:r>
          </a:p>
          <a:p>
            <a:pPr lvl="2"/>
            <a:r>
              <a:rPr lang="nl-NL" dirty="0"/>
              <a:t>Dit is een </a:t>
            </a:r>
            <a:r>
              <a:rPr lang="nl-NL" dirty="0" err="1"/>
              <a:t>lambda</a:t>
            </a:r>
            <a:r>
              <a:rPr lang="nl-NL" dirty="0"/>
              <a:t>-expressie die één parameter (x) heeft en het kwadraat van die parameter teruggeeft.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74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189781"/>
            <a:ext cx="10515600" cy="794204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lambda-</a:t>
            </a:r>
            <a:r>
              <a:rPr lang="en-US" dirty="0" err="1"/>
              <a:t>expressies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983985"/>
            <a:ext cx="11307096" cy="5393093"/>
          </a:xfrm>
        </p:spPr>
        <p:txBody>
          <a:bodyPr>
            <a:normAutofit/>
          </a:bodyPr>
          <a:lstStyle/>
          <a:p>
            <a:r>
              <a:rPr lang="nl-BE" dirty="0"/>
              <a:t>Een Lambda expressie is eigenlijk een anonieme methode die gebruikt wordt in plaats van een ‘</a:t>
            </a:r>
            <a:r>
              <a:rPr lang="nl-BE" dirty="0" err="1"/>
              <a:t>delegate</a:t>
            </a:r>
            <a:r>
              <a:rPr lang="nl-BE" dirty="0"/>
              <a:t>’ instantie.</a:t>
            </a:r>
          </a:p>
          <a:p>
            <a:pPr lvl="1"/>
            <a:r>
              <a:rPr lang="nl-BE" dirty="0"/>
              <a:t>De compiler zet een </a:t>
            </a:r>
            <a:r>
              <a:rPr lang="nl-BE" dirty="0" err="1"/>
              <a:t>delegate</a:t>
            </a:r>
            <a:r>
              <a:rPr lang="nl-BE" dirty="0"/>
              <a:t> om tot een invulling van een </a:t>
            </a:r>
            <a:r>
              <a:rPr lang="nl-BE" dirty="0" err="1"/>
              <a:t>delegate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kan ook zijn dat een </a:t>
            </a:r>
            <a:r>
              <a:rPr lang="nl-BE" dirty="0" err="1"/>
              <a:t>delegate</a:t>
            </a:r>
            <a:r>
              <a:rPr lang="nl-BE" dirty="0"/>
              <a:t> expressie moet omgezet worden</a:t>
            </a:r>
          </a:p>
          <a:p>
            <a:r>
              <a:rPr lang="nl-NL" dirty="0"/>
              <a:t>Een </a:t>
            </a:r>
            <a:r>
              <a:rPr lang="nl-NL" dirty="0" err="1"/>
              <a:t>expression</a:t>
            </a:r>
            <a:r>
              <a:rPr lang="nl-NL" dirty="0"/>
              <a:t> tree in C# is in feite een representatie van een Lambda-expressie als een objectmodel. </a:t>
            </a:r>
          </a:p>
          <a:p>
            <a:pPr lvl="1"/>
            <a:r>
              <a:rPr lang="nl-NL" dirty="0"/>
              <a:t>De </a:t>
            </a:r>
            <a:r>
              <a:rPr lang="nl-NL" dirty="0" err="1"/>
              <a:t>lambda</a:t>
            </a:r>
            <a:r>
              <a:rPr lang="nl-NL" dirty="0"/>
              <a:t>-expressie zelf wordt niet uitgevoerd, maar wordt omgezet in een boom die kan worden doorgelopen en geanalyseerd.</a:t>
            </a:r>
          </a:p>
          <a:p>
            <a:pPr lvl="1"/>
            <a:r>
              <a:rPr lang="nl-NL" dirty="0" err="1"/>
              <a:t>Expression</a:t>
            </a:r>
            <a:r>
              <a:rPr lang="nl-NL" dirty="0"/>
              <a:t> trees worden vooral gebruikt wanneer je een </a:t>
            </a:r>
            <a:r>
              <a:rPr lang="nl-NL" dirty="0" err="1"/>
              <a:t>lambda</a:t>
            </a:r>
            <a:r>
              <a:rPr lang="nl-NL" dirty="0"/>
              <a:t>-expressies op een abstract niveau wilt vastleggen en manipuleren zonder ze meteen uit te voeren.</a:t>
            </a:r>
          </a:p>
          <a:p>
            <a:r>
              <a:rPr lang="nl-NL" dirty="0"/>
              <a:t>Een voorbeeld van een </a:t>
            </a:r>
            <a:r>
              <a:rPr lang="nl-NL" dirty="0" err="1"/>
              <a:t>delegate</a:t>
            </a:r>
            <a:r>
              <a:rPr lang="nl-NL" dirty="0"/>
              <a:t> met een Lambda expressie:</a:t>
            </a:r>
          </a:p>
          <a:p>
            <a:pPr marL="914400" lvl="2" indent="0">
              <a:buNone/>
            </a:pPr>
            <a:r>
              <a:rPr lang="nl-NL" sz="2400" b="1" dirty="0" err="1"/>
              <a:t>Func</a:t>
            </a:r>
            <a:r>
              <a:rPr lang="nl-NL" sz="2400" b="1" dirty="0"/>
              <a:t>&lt;int, int&gt; </a:t>
            </a:r>
            <a:r>
              <a:rPr lang="nl-NL" sz="2400" b="1" dirty="0" err="1"/>
              <a:t>sqr</a:t>
            </a:r>
            <a:r>
              <a:rPr lang="nl-NL" sz="2400" b="1" dirty="0"/>
              <a:t> = x =&gt; x * x;</a:t>
            </a:r>
          </a:p>
          <a:p>
            <a:pPr marL="914400" lvl="2" indent="0">
              <a:buNone/>
            </a:pPr>
            <a:r>
              <a:rPr lang="nl-BE" b="1" dirty="0" err="1"/>
              <a:t>Console.WriteLine</a:t>
            </a:r>
            <a:r>
              <a:rPr lang="nl-BE" b="1" dirty="0"/>
              <a:t>(</a:t>
            </a:r>
            <a:r>
              <a:rPr lang="nl-BE" b="1" dirty="0" err="1"/>
              <a:t>sqr</a:t>
            </a:r>
            <a:r>
              <a:rPr lang="nl-BE" b="1" dirty="0"/>
              <a:t>(5));		</a:t>
            </a:r>
            <a:r>
              <a:rPr lang="nl-B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is  25</a:t>
            </a:r>
          </a:p>
        </p:txBody>
      </p:sp>
    </p:spTree>
    <p:extLst>
      <p:ext uri="{BB962C8B-B14F-4D97-AF65-F5344CB8AC3E}">
        <p14:creationId xmlns:p14="http://schemas.microsoft.com/office/powerpoint/2010/main" val="6711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398445"/>
            <a:ext cx="10515600" cy="794204"/>
          </a:xfrm>
        </p:spPr>
        <p:txBody>
          <a:bodyPr/>
          <a:lstStyle/>
          <a:p>
            <a:r>
              <a:rPr lang="en-US" dirty="0"/>
              <a:t>Lambda Parameters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275126"/>
            <a:ext cx="11307096" cy="5092117"/>
          </a:xfrm>
        </p:spPr>
        <p:txBody>
          <a:bodyPr>
            <a:normAutofit/>
          </a:bodyPr>
          <a:lstStyle/>
          <a:p>
            <a:r>
              <a:rPr lang="nl-BE" dirty="0"/>
              <a:t>Impliciete parameters</a:t>
            </a:r>
          </a:p>
          <a:p>
            <a:pPr lvl="1"/>
            <a:r>
              <a:rPr lang="nl-BE" dirty="0"/>
              <a:t>Als de compiler het automatisch het type van de parameter kan bepalen aan de hand van de context, hoeft het type niet gezet te worden</a:t>
            </a:r>
          </a:p>
          <a:p>
            <a:pPr marL="914400" lvl="2" indent="0">
              <a:buNone/>
            </a:pPr>
            <a:r>
              <a:rPr lang="nl-NL" b="1" dirty="0"/>
              <a:t>  </a:t>
            </a:r>
            <a:r>
              <a:rPr lang="nl-NL" b="1" dirty="0" err="1"/>
              <a:t>Func</a:t>
            </a:r>
            <a:r>
              <a:rPr lang="nl-NL" b="1" dirty="0"/>
              <a:t>&lt;int, int&gt; kwadraat =  x =&gt; x * x;</a:t>
            </a:r>
          </a:p>
          <a:p>
            <a:pPr lvl="2"/>
            <a:r>
              <a:rPr lang="nl-NL" dirty="0"/>
              <a:t>We hebben niet gezegd dat x van het type int is, maar de compiler leidt dit af omdat we de </a:t>
            </a:r>
            <a:r>
              <a:rPr lang="nl-NL" dirty="0" err="1"/>
              <a:t>lambda</a:t>
            </a:r>
            <a:r>
              <a:rPr lang="nl-NL" dirty="0"/>
              <a:t> toewijzen aan een </a:t>
            </a:r>
            <a:r>
              <a:rPr lang="nl-NL" dirty="0" err="1"/>
              <a:t>Func</a:t>
            </a:r>
            <a:r>
              <a:rPr lang="nl-NL" dirty="0"/>
              <a:t>&lt;int, int&gt;, wat aangeeft dat zowel de parameter als de return-waarde van het type int moeten zijn.</a:t>
            </a:r>
            <a:endParaRPr lang="nl-BE" b="1" dirty="0"/>
          </a:p>
          <a:p>
            <a:r>
              <a:rPr lang="nl-BE" dirty="0"/>
              <a:t>Expliciete parameters</a:t>
            </a:r>
          </a:p>
          <a:p>
            <a:pPr lvl="1"/>
            <a:r>
              <a:rPr lang="nl-BE" dirty="0"/>
              <a:t>Je kunt ervoor kiezen om het type van de parameters expliciet te bepalen in </a:t>
            </a:r>
            <a:r>
              <a:rPr lang="nl-BE" dirty="0" err="1"/>
              <a:t>lambda</a:t>
            </a:r>
            <a:r>
              <a:rPr lang="nl-BE" dirty="0"/>
              <a:t>-expressies. </a:t>
            </a:r>
          </a:p>
          <a:p>
            <a:pPr lvl="1"/>
            <a:r>
              <a:rPr lang="nl-BE" dirty="0"/>
              <a:t>Voorbeeld:</a:t>
            </a:r>
          </a:p>
          <a:p>
            <a:pPr marL="914400" lvl="2" indent="0">
              <a:buNone/>
            </a:pPr>
            <a:r>
              <a:rPr lang="nl-BE" dirty="0"/>
              <a:t>   </a:t>
            </a:r>
            <a:r>
              <a:rPr lang="nl-BE" b="1" dirty="0" err="1"/>
              <a:t>Func</a:t>
            </a:r>
            <a:r>
              <a:rPr lang="nl-BE" b="1" dirty="0"/>
              <a:t>&lt;int, int&gt; kwadraat = (int x) =&gt; x * x;</a:t>
            </a:r>
          </a:p>
          <a:p>
            <a:pPr lvl="2"/>
            <a:r>
              <a:rPr lang="nl-BE" dirty="0"/>
              <a:t>Hier specificeren we expliciet dat x van het type int is.</a:t>
            </a:r>
          </a:p>
        </p:txBody>
      </p:sp>
    </p:spTree>
    <p:extLst>
      <p:ext uri="{BB962C8B-B14F-4D97-AF65-F5344CB8AC3E}">
        <p14:creationId xmlns:p14="http://schemas.microsoft.com/office/powerpoint/2010/main" val="29768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7C528-27F1-4CCE-8C90-8F931776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" r="-1" b="1239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4355865D-EE50-493F-AC56-B05ED5AAFD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306324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</a:rPr>
              <a:t>Wat is LINQ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1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398445"/>
            <a:ext cx="10515600" cy="794204"/>
          </a:xfrm>
        </p:spPr>
        <p:txBody>
          <a:bodyPr/>
          <a:lstStyle/>
          <a:p>
            <a:r>
              <a:rPr lang="en-US" dirty="0"/>
              <a:t>Lambda Parameters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275126"/>
            <a:ext cx="11307096" cy="5092117"/>
          </a:xfrm>
        </p:spPr>
        <p:txBody>
          <a:bodyPr>
            <a:normAutofit/>
          </a:bodyPr>
          <a:lstStyle/>
          <a:p>
            <a:r>
              <a:rPr lang="nl-BE" dirty="0"/>
              <a:t>Gevangen parameters</a:t>
            </a:r>
          </a:p>
          <a:p>
            <a:pPr lvl="1"/>
            <a:r>
              <a:rPr lang="nl-BE" dirty="0"/>
              <a:t>Gevangen parameters (</a:t>
            </a:r>
            <a:r>
              <a:rPr lang="nl-BE" dirty="0" err="1"/>
              <a:t>captured</a:t>
            </a:r>
            <a:r>
              <a:rPr lang="nl-BE" dirty="0"/>
              <a:t> variables) verwijzen naar variabelen die in de omliggende scope van de </a:t>
            </a:r>
            <a:r>
              <a:rPr lang="nl-BE" dirty="0" err="1"/>
              <a:t>lambda</a:t>
            </a:r>
            <a:r>
              <a:rPr lang="nl-BE" dirty="0"/>
              <a:t>-expressie bestaan en binnen de expressie worden gebruikt. </a:t>
            </a:r>
          </a:p>
          <a:p>
            <a:pPr lvl="1"/>
            <a:r>
              <a:rPr lang="nl-BE" dirty="0"/>
              <a:t>Voorbeeld:</a:t>
            </a:r>
          </a:p>
          <a:p>
            <a:pPr marL="914400" lvl="2" indent="0">
              <a:buNone/>
            </a:pPr>
            <a:r>
              <a:rPr lang="nl-BE" dirty="0"/>
              <a:t>  </a:t>
            </a:r>
          </a:p>
          <a:p>
            <a:pPr marL="914400" lvl="2" indent="0">
              <a:buNone/>
            </a:pPr>
            <a:r>
              <a:rPr lang="nl-BE" dirty="0"/>
              <a:t> int m = 3; </a:t>
            </a:r>
          </a:p>
          <a:p>
            <a:pPr marL="914400" lvl="2" indent="0">
              <a:buNone/>
            </a:pPr>
            <a:r>
              <a:rPr lang="nl-BE" dirty="0"/>
              <a:t> </a:t>
            </a:r>
            <a:r>
              <a:rPr lang="nl-BE" dirty="0" err="1"/>
              <a:t>Func</a:t>
            </a:r>
            <a:r>
              <a:rPr lang="nl-BE" dirty="0"/>
              <a:t>&lt;int, int&gt; multiple = x =&gt; x * m;</a:t>
            </a:r>
          </a:p>
          <a:p>
            <a:pPr marL="914400" lvl="2" indent="0">
              <a:buNone/>
            </a:pPr>
            <a:endParaRPr lang="nl-BE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nl-BE" sz="2400" dirty="0"/>
              <a:t>In dit geval "vangt" de </a:t>
            </a:r>
            <a:r>
              <a:rPr lang="nl-BE" sz="2400" dirty="0" err="1"/>
              <a:t>lambda</a:t>
            </a:r>
            <a:r>
              <a:rPr lang="nl-BE" sz="2400" dirty="0"/>
              <a:t>-expressie de variabele multiplier van buiten de expressie en gebruikt deze binnen de </a:t>
            </a:r>
            <a:r>
              <a:rPr lang="nl-BE" sz="2400" dirty="0" err="1"/>
              <a:t>lambda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8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7" y="398445"/>
            <a:ext cx="10515600" cy="794204"/>
          </a:xfrm>
        </p:spPr>
        <p:txBody>
          <a:bodyPr/>
          <a:lstStyle/>
          <a:p>
            <a:r>
              <a:rPr lang="en-US" dirty="0"/>
              <a:t>Lambda Parameters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275126"/>
            <a:ext cx="11307096" cy="5381706"/>
          </a:xfrm>
        </p:spPr>
        <p:txBody>
          <a:bodyPr>
            <a:normAutofit/>
          </a:bodyPr>
          <a:lstStyle/>
          <a:p>
            <a:r>
              <a:rPr lang="nl-BE" dirty="0"/>
              <a:t>Pas op, soms kunnen gevangen parameters onverwachte gedragingen vertonen.</a:t>
            </a:r>
          </a:p>
          <a:p>
            <a:pPr lvl="1"/>
            <a:r>
              <a:rPr lang="nl-NL" dirty="0"/>
              <a:t>Dit komt doordat de variabelen die in een </a:t>
            </a:r>
            <a:r>
              <a:rPr lang="nl-NL" dirty="0" err="1"/>
              <a:t>lambda</a:t>
            </a:r>
            <a:r>
              <a:rPr lang="nl-NL" dirty="0"/>
              <a:t> worden gevangen, door verwijzing worden vastgelegd in plaats van door waarde. </a:t>
            </a:r>
          </a:p>
          <a:p>
            <a:pPr lvl="1"/>
            <a:r>
              <a:rPr lang="nl-NL" dirty="0"/>
              <a:t>In een </a:t>
            </a:r>
            <a:r>
              <a:rPr lang="nl-NL" dirty="0" err="1"/>
              <a:t>for</a:t>
            </a:r>
            <a:r>
              <a:rPr lang="nl-NL" dirty="0"/>
              <a:t>-lus betekent dit dat elke </a:t>
            </a:r>
            <a:r>
              <a:rPr lang="nl-NL" dirty="0" err="1"/>
              <a:t>lambda</a:t>
            </a:r>
            <a:r>
              <a:rPr lang="nl-NL" dirty="0"/>
              <a:t>-expressie de zelfde instantie van de </a:t>
            </a:r>
            <a:r>
              <a:rPr lang="nl-NL" dirty="0" err="1"/>
              <a:t>lusvariabele</a:t>
            </a:r>
            <a:r>
              <a:rPr lang="nl-NL" dirty="0"/>
              <a:t> gebruikt, zelfs nadat de lus is voltooid.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v = 5;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Action</a:t>
            </a:r>
            <a:r>
              <a:rPr lang="en-US" dirty="0"/>
              <a:t>[] actions = new </a:t>
            </a:r>
            <a:r>
              <a:rPr lang="en-US" dirty="0">
                <a:solidFill>
                  <a:schemeClr val="accent6"/>
                </a:solidFill>
              </a:rPr>
              <a:t>Action</a:t>
            </a:r>
            <a:r>
              <a:rPr lang="en-US" dirty="0"/>
              <a:t>[3];</a:t>
            </a:r>
          </a:p>
          <a:p>
            <a:pPr marL="914400" lvl="2" indent="0">
              <a:buNone/>
            </a:pPr>
            <a:r>
              <a:rPr lang="en-US" dirty="0"/>
              <a:t>  for 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 &lt; </a:t>
            </a:r>
            <a:r>
              <a:rPr lang="en-US" dirty="0" err="1">
                <a:solidFill>
                  <a:srgbClr val="2B91AF"/>
                </a:solidFill>
              </a:rPr>
              <a:t>actions</a:t>
            </a:r>
            <a:r>
              <a:rPr lang="en-US" dirty="0" err="1"/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>
                <a:solidFill>
                  <a:srgbClr val="2B91AF"/>
                </a:solidFill>
              </a:rPr>
              <a:t>actions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() =&gt; </a:t>
            </a:r>
            <a:r>
              <a:rPr lang="en-US" dirty="0" err="1">
                <a:solidFill>
                  <a:schemeClr val="accent6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(v); }</a:t>
            </a:r>
          </a:p>
          <a:p>
            <a:pPr marL="914400" lvl="2" indent="0">
              <a:buNone/>
            </a:pPr>
            <a:r>
              <a:rPr lang="en-US" dirty="0"/>
              <a:t>  foreach(</a:t>
            </a:r>
            <a:r>
              <a:rPr lang="en-US" dirty="0">
                <a:solidFill>
                  <a:srgbClr val="0000FF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action</a:t>
            </a:r>
            <a:r>
              <a:rPr lang="en-US" dirty="0"/>
              <a:t> in </a:t>
            </a:r>
            <a:r>
              <a:rPr lang="en-US" dirty="0">
                <a:solidFill>
                  <a:srgbClr val="319089"/>
                </a:solidFill>
              </a:rPr>
              <a:t>actions</a:t>
            </a:r>
            <a:r>
              <a:rPr lang="en-US" dirty="0"/>
              <a:t>){ </a:t>
            </a:r>
            <a:r>
              <a:rPr lang="en-US" dirty="0">
                <a:solidFill>
                  <a:srgbClr val="319089"/>
                </a:solidFill>
              </a:rPr>
              <a:t>action</a:t>
            </a:r>
            <a:r>
              <a:rPr lang="en-US" dirty="0"/>
              <a:t>();}</a:t>
            </a:r>
            <a:endParaRPr lang="nl-NL" dirty="0"/>
          </a:p>
          <a:p>
            <a:pPr lvl="2"/>
            <a:endParaRPr lang="nl-NL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nl-NL" dirty="0"/>
              <a:t>Wat is het resultaat van deze functie ?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nl-NL" dirty="0"/>
              <a:t>En het resultaat is …</a:t>
            </a:r>
          </a:p>
          <a:p>
            <a:pPr marL="2743200" lvl="6" indent="0">
              <a:buNone/>
            </a:pPr>
            <a:r>
              <a:rPr lang="nl-NL" sz="2800" b="1" dirty="0"/>
              <a:t>555</a:t>
            </a:r>
            <a:endParaRPr lang="nl-NL" b="1" dirty="0"/>
          </a:p>
          <a:p>
            <a:pPr lvl="1"/>
            <a:endParaRPr lang="nl-NL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56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9F05-AE73-425E-91DC-6307D63E3E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1" r="1" b="325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nl-BE">
                <a:solidFill>
                  <a:srgbClr val="FFFFFF"/>
                </a:solidFill>
              </a:rPr>
            </a:br>
            <a:r>
              <a:rPr lang="nl-BE">
                <a:solidFill>
                  <a:srgbClr val="FFFFFF"/>
                </a:solidFill>
              </a:rPr>
              <a:t>Basisprincipes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Werken met LINQ</a:t>
            </a: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89" y="123914"/>
            <a:ext cx="10923661" cy="794204"/>
          </a:xfrm>
        </p:spPr>
        <p:txBody>
          <a:bodyPr/>
          <a:lstStyle/>
          <a:p>
            <a:r>
              <a:rPr lang="nl-BE" dirty="0"/>
              <a:t>De werking van LINQ: kort overzicht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89" y="1085316"/>
            <a:ext cx="11331723" cy="5648770"/>
          </a:xfrm>
        </p:spPr>
        <p:txBody>
          <a:bodyPr>
            <a:normAutofit/>
          </a:bodyPr>
          <a:lstStyle/>
          <a:p>
            <a:r>
              <a:rPr lang="nl-BE" dirty="0"/>
              <a:t>Om LINQ te gebruiken moeten we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System.Linq</a:t>
            </a:r>
            <a:r>
              <a:rPr lang="nl-BE" dirty="0"/>
              <a:t>; declareren</a:t>
            </a:r>
          </a:p>
          <a:p>
            <a:r>
              <a:rPr lang="nl-BE" dirty="0"/>
              <a:t>De belangrijkste bouwstenen van LINQ zijn extension </a:t>
            </a:r>
            <a:r>
              <a:rPr lang="nl-BE" dirty="0" err="1"/>
              <a:t>methods</a:t>
            </a:r>
            <a:r>
              <a:rPr lang="nl-BE" dirty="0"/>
              <a:t> en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r>
              <a:rPr lang="nl-BE" dirty="0"/>
              <a:t>Deze bouwstenen worden gebruikt om expressies aan elkaar te rijgen tot een query.</a:t>
            </a:r>
          </a:p>
          <a:p>
            <a:r>
              <a:rPr lang="nl-BE" dirty="0"/>
              <a:t>We kunnen LINQ in 2 varianten gebruiken:</a:t>
            </a:r>
          </a:p>
          <a:p>
            <a:pPr lvl="1"/>
            <a:r>
              <a:rPr lang="nl-BE" dirty="0" err="1"/>
              <a:t>Fluent</a:t>
            </a:r>
            <a:r>
              <a:rPr lang="nl-BE" dirty="0"/>
              <a:t> syntax: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fiets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"auto"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kettingzaag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vliegtuig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).Select(t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nl-BE" sz="1400" dirty="0"/>
          </a:p>
          <a:p>
            <a:pPr lvl="1"/>
            <a:r>
              <a:rPr lang="nl-BE" dirty="0"/>
              <a:t>Query </a:t>
            </a:r>
            <a:r>
              <a:rPr lang="nl-BE" dirty="0" err="1"/>
              <a:t>expression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 =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items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i.Length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39812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27" y="159243"/>
            <a:ext cx="10515600" cy="626970"/>
          </a:xfrm>
        </p:spPr>
        <p:txBody>
          <a:bodyPr>
            <a:normAutofit fontScale="90000"/>
          </a:bodyPr>
          <a:lstStyle/>
          <a:p>
            <a:r>
              <a:rPr lang="nl-BE" dirty="0"/>
              <a:t>De werking van LINQ: </a:t>
            </a:r>
            <a:r>
              <a:rPr lang="nl-BE" b="1" dirty="0" err="1"/>
              <a:t>Fluent</a:t>
            </a:r>
            <a:r>
              <a:rPr lang="nl-BE" b="1" dirty="0"/>
              <a:t> syntax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64" y="846035"/>
            <a:ext cx="11169354" cy="5947872"/>
          </a:xfrm>
        </p:spPr>
        <p:txBody>
          <a:bodyPr>
            <a:normAutofit/>
          </a:bodyPr>
          <a:lstStyle/>
          <a:p>
            <a:r>
              <a:rPr lang="nl-BE" dirty="0"/>
              <a:t>De bouwstenen van LINQ worden als volgt opgebouwd:</a:t>
            </a:r>
          </a:p>
          <a:p>
            <a:pPr lvl="1"/>
            <a:r>
              <a:rPr lang="nl-BE" dirty="0"/>
              <a:t>Filter: 			.</a:t>
            </a:r>
            <a:r>
              <a:rPr lang="nl-BE" dirty="0" err="1"/>
              <a:t>Where</a:t>
            </a:r>
            <a:r>
              <a:rPr lang="nl-BE" dirty="0"/>
              <a:t>()		</a:t>
            </a:r>
            <a:r>
              <a:rPr lang="nl-BE" dirty="0" err="1"/>
              <a:t>where</a:t>
            </a:r>
            <a:endParaRPr lang="nl-BE" dirty="0"/>
          </a:p>
          <a:p>
            <a:pPr lvl="1"/>
            <a:r>
              <a:rPr lang="nl-BE" dirty="0" err="1"/>
              <a:t>Sorter</a:t>
            </a:r>
            <a:r>
              <a:rPr lang="nl-BE" dirty="0"/>
              <a:t>:			.</a:t>
            </a:r>
            <a:r>
              <a:rPr lang="nl-BE" dirty="0" err="1"/>
              <a:t>OrderBy</a:t>
            </a:r>
            <a:r>
              <a:rPr lang="nl-BE" dirty="0"/>
              <a:t>()		</a:t>
            </a:r>
            <a:r>
              <a:rPr lang="nl-BE" dirty="0" err="1"/>
              <a:t>orderby</a:t>
            </a:r>
            <a:endParaRPr lang="nl-BE" dirty="0"/>
          </a:p>
          <a:p>
            <a:pPr lvl="1"/>
            <a:r>
              <a:rPr lang="nl-BE" dirty="0"/>
              <a:t>Projector:		.Select()		select</a:t>
            </a:r>
          </a:p>
          <a:p>
            <a:r>
              <a:rPr lang="nl-BE" dirty="0"/>
              <a:t>Als we de verschillende onderdelen lostrekken krijgen we: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filter =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t.ToLower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order = 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.OrderBy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 = 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t.ToLower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nl-BE" sz="1600" dirty="0"/>
          </a:p>
          <a:p>
            <a:r>
              <a:rPr lang="nl-BE" dirty="0"/>
              <a:t>Zonder extension functies te gebruiken krijgen we: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query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items,t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t.ToLower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"et"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),t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),t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pPr lvl="1"/>
            <a:endParaRPr lang="nl-BE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DD94E1D-3739-474E-A5BC-94C1160FCB87}"/>
              </a:ext>
            </a:extLst>
          </p:cNvPr>
          <p:cNvCxnSpPr>
            <a:cxnSpLocks/>
          </p:cNvCxnSpPr>
          <p:nvPr/>
        </p:nvCxnSpPr>
        <p:spPr>
          <a:xfrm rot="10800000">
            <a:off x="4511040" y="3230881"/>
            <a:ext cx="530980" cy="172483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035A96-8E61-4353-A9E4-F57F8182E0ED}"/>
              </a:ext>
            </a:extLst>
          </p:cNvPr>
          <p:cNvCxnSpPr>
            <a:cxnSpLocks/>
          </p:cNvCxnSpPr>
          <p:nvPr/>
        </p:nvCxnSpPr>
        <p:spPr>
          <a:xfrm rot="10800000">
            <a:off x="4511040" y="3454638"/>
            <a:ext cx="530980" cy="223282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1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69" y="219063"/>
            <a:ext cx="11365907" cy="794204"/>
          </a:xfrm>
        </p:spPr>
        <p:txBody>
          <a:bodyPr>
            <a:normAutofit/>
          </a:bodyPr>
          <a:lstStyle/>
          <a:p>
            <a:r>
              <a:rPr lang="nl-BE" dirty="0"/>
              <a:t>De werking van LINQ: </a:t>
            </a:r>
            <a:r>
              <a:rPr lang="nl-BE" b="1" dirty="0"/>
              <a:t>Query </a:t>
            </a:r>
            <a:r>
              <a:rPr lang="nl-BE" b="1" dirty="0" err="1"/>
              <a:t>expressions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69" y="1013267"/>
            <a:ext cx="11365907" cy="5515719"/>
          </a:xfrm>
        </p:spPr>
        <p:txBody>
          <a:bodyPr>
            <a:normAutofit/>
          </a:bodyPr>
          <a:lstStyle/>
          <a:p>
            <a:r>
              <a:rPr lang="nl-BE" dirty="0"/>
              <a:t>Ondanks de naam soms doet geloven betekent query </a:t>
            </a:r>
            <a:r>
              <a:rPr lang="nl-BE" dirty="0" err="1"/>
              <a:t>expression</a:t>
            </a:r>
            <a:r>
              <a:rPr lang="nl-BE" dirty="0"/>
              <a:t> niet het integreren van SQL  in  C# .Net</a:t>
            </a:r>
          </a:p>
          <a:p>
            <a:r>
              <a:rPr lang="nl-BE" dirty="0"/>
              <a:t>De Query syntax start steeds met een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keyword</a:t>
            </a:r>
            <a:r>
              <a:rPr lang="nl-BE" dirty="0"/>
              <a:t> met een parameter en een </a:t>
            </a:r>
            <a:r>
              <a:rPr lang="nl-BE" dirty="0" err="1"/>
              <a:t>instance</a:t>
            </a:r>
            <a:r>
              <a:rPr lang="nl-BE" dirty="0"/>
              <a:t>.</a:t>
            </a:r>
          </a:p>
          <a:p>
            <a:r>
              <a:rPr lang="nl-BE" dirty="0"/>
              <a:t>Daarna kan je optioneel  een </a:t>
            </a:r>
            <a:r>
              <a:rPr lang="nl-BE" dirty="0" err="1"/>
              <a:t>where</a:t>
            </a:r>
            <a:r>
              <a:rPr lang="nl-BE" dirty="0"/>
              <a:t>, </a:t>
            </a:r>
            <a:r>
              <a:rPr lang="nl-BE" dirty="0" err="1"/>
              <a:t>orderby</a:t>
            </a:r>
            <a:r>
              <a:rPr lang="nl-BE" dirty="0"/>
              <a:t>, let of een </a:t>
            </a:r>
            <a:r>
              <a:rPr lang="nl-BE" dirty="0" err="1"/>
              <a:t>join</a:t>
            </a:r>
            <a:r>
              <a:rPr lang="nl-BE" dirty="0"/>
              <a:t> </a:t>
            </a:r>
            <a:r>
              <a:rPr lang="nl-BE" dirty="0" err="1"/>
              <a:t>keyword</a:t>
            </a:r>
            <a:r>
              <a:rPr lang="nl-BE" dirty="0"/>
              <a:t> gebruiken.</a:t>
            </a:r>
          </a:p>
          <a:p>
            <a:r>
              <a:rPr lang="nl-BE" dirty="0"/>
              <a:t>Je sluit de expressie af met een select of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 =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items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i.Length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i.ToLower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dirty="0"/>
          </a:p>
          <a:p>
            <a:endParaRPr lang="nl-BE" b="1" u="sng" dirty="0"/>
          </a:p>
          <a:p>
            <a:r>
              <a:rPr lang="nl-BE" b="1" u="sng" dirty="0"/>
              <a:t>De compiler vertaalt een query expressie naar een </a:t>
            </a:r>
            <a:r>
              <a:rPr lang="nl-BE" b="1" u="sng" dirty="0" err="1"/>
              <a:t>fluent</a:t>
            </a:r>
            <a:r>
              <a:rPr lang="nl-BE" b="1" u="sng" dirty="0"/>
              <a:t> syntax!</a:t>
            </a:r>
          </a:p>
        </p:txBody>
      </p:sp>
    </p:spTree>
    <p:extLst>
      <p:ext uri="{BB962C8B-B14F-4D97-AF65-F5344CB8AC3E}">
        <p14:creationId xmlns:p14="http://schemas.microsoft.com/office/powerpoint/2010/main" val="6137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9F05-AE73-425E-91DC-6307D63E3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3" b="146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179497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nl-BE" sz="5200" dirty="0">
                <a:solidFill>
                  <a:srgbClr val="FFFFFF"/>
                </a:solidFill>
              </a:rPr>
            </a:br>
            <a:r>
              <a:rPr lang="nl-BE" sz="5200" dirty="0">
                <a:solidFill>
                  <a:srgbClr val="FFFFFF"/>
                </a:solidFill>
              </a:rPr>
              <a:t>Een blik onder de motorkap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7" y="3786477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Hoe </a:t>
            </a:r>
            <a:r>
              <a:rPr lang="en-US" sz="4400" dirty="0" err="1">
                <a:solidFill>
                  <a:srgbClr val="FFFFFF"/>
                </a:solidFill>
              </a:rPr>
              <a:t>werkt</a:t>
            </a:r>
            <a:r>
              <a:rPr lang="en-US" sz="4400" dirty="0">
                <a:solidFill>
                  <a:srgbClr val="FFFFFF"/>
                </a:solidFill>
              </a:rPr>
              <a:t> LINQ?</a:t>
            </a:r>
            <a:endParaRPr lang="nl-BE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12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275126"/>
            <a:ext cx="11307096" cy="5092117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04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on a bench reading a book shelf&#10;&#10;Description automatically generated">
            <a:extLst>
              <a:ext uri="{FF2B5EF4-FFF2-40B4-BE49-F238E27FC236}">
                <a16:creationId xmlns:a16="http://schemas.microsoft.com/office/drawing/2014/main" id="{D6C8305F-5B1E-4D41-8577-2292AB1FB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7" r="1" b="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3" y="228970"/>
            <a:ext cx="4782458" cy="1325563"/>
          </a:xfrm>
        </p:spPr>
        <p:txBody>
          <a:bodyPr>
            <a:normAutofit/>
          </a:bodyPr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23" y="1303506"/>
            <a:ext cx="5387307" cy="4750160"/>
          </a:xfrm>
        </p:spPr>
        <p:txBody>
          <a:bodyPr anchor="t">
            <a:normAutofit/>
          </a:bodyPr>
          <a:lstStyle/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647201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3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19" y="234542"/>
            <a:ext cx="10515600" cy="794204"/>
          </a:xfrm>
        </p:spPr>
        <p:txBody>
          <a:bodyPr/>
          <a:lstStyle/>
          <a:p>
            <a:r>
              <a:rPr lang="nl-BE" dirty="0"/>
              <a:t>Wat is LINQ?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275126"/>
            <a:ext cx="11307096" cy="5092117"/>
          </a:xfrm>
        </p:spPr>
        <p:txBody>
          <a:bodyPr>
            <a:normAutofit/>
          </a:bodyPr>
          <a:lstStyle/>
          <a:p>
            <a:r>
              <a:rPr lang="nl-NL" b="1" dirty="0"/>
              <a:t>Language </a:t>
            </a:r>
            <a:r>
              <a:rPr lang="nl-NL" b="1" dirty="0" err="1"/>
              <a:t>Integrated</a:t>
            </a:r>
            <a:r>
              <a:rPr lang="nl-NL" b="1" dirty="0"/>
              <a:t> Query (LINQ) </a:t>
            </a:r>
            <a:r>
              <a:rPr lang="nl-NL" dirty="0"/>
              <a:t>is een krachtige en flexibele functie in C# die het mogelijk maakt om gegevens op een declaratieve manier te verwerken. </a:t>
            </a:r>
          </a:p>
          <a:p>
            <a:r>
              <a:rPr lang="nl-NL" dirty="0"/>
              <a:t>LINQ maakt het mogelijk om in C# code data op te zoeken en te bewerken door het gebruik van query functies. Die data kan uit verschillende soorten gegevensbronnen kunnen komen, zoals arrays, lijsten, XML-documenten, databases, enz...</a:t>
            </a:r>
          </a:p>
          <a:p>
            <a:r>
              <a:rPr lang="nl-NL" dirty="0"/>
              <a:t>LINQ biedt dus een uniforme manier om met verschillende soorten gegevensverzamelingen te werken, waardoor het een essentieel hulpmiddel is voor elke C#-ontwikkelaar.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212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 descr="A group of boys sitting at desks&#10;&#10;Description automatically generated">
            <a:extLst>
              <a:ext uri="{FF2B5EF4-FFF2-40B4-BE49-F238E27FC236}">
                <a16:creationId xmlns:a16="http://schemas.microsoft.com/office/drawing/2014/main" id="{6BFA3507-810F-4C78-999D-29CBDDEE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3758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4355865D-EE50-493F-AC56-B05ED5AAFDF9}"/>
              </a:ext>
            </a:extLst>
          </p:cNvPr>
          <p:cNvSpPr txBox="1">
            <a:spLocks/>
          </p:cNvSpPr>
          <p:nvPr/>
        </p:nvSpPr>
        <p:spPr>
          <a:xfrm>
            <a:off x="1198181" y="1122363"/>
            <a:ext cx="9795637" cy="222077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b="1">
                <a:solidFill>
                  <a:srgbClr val="FFFFFF"/>
                </a:solidFill>
              </a:rPr>
              <a:t>Een korte herhaling van sommige principes</a:t>
            </a:r>
          </a:p>
        </p:txBody>
      </p:sp>
    </p:spTree>
    <p:extLst>
      <p:ext uri="{BB962C8B-B14F-4D97-AF65-F5344CB8AC3E}">
        <p14:creationId xmlns:p14="http://schemas.microsoft.com/office/powerpoint/2010/main" val="127521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C# (en .Net) laat toe dat we niet alleen referenties naar types maar ook referenties naar functies in types kunnen specifiëren.</a:t>
            </a:r>
          </a:p>
          <a:p>
            <a:r>
              <a:rPr lang="nl-BE" dirty="0"/>
              <a:t>Dit laat toe dat een type andere objecten kan contacteren zonder dat deze objecten moeten gekend zijn.</a:t>
            </a:r>
          </a:p>
          <a:p>
            <a:r>
              <a:rPr lang="nl-BE" dirty="0"/>
              <a:t>Eerst moeten we de functie declareren zodanig dat de betrokken partijen weten welke vorm dat die functie heeft. Zo een afspraak wordt voorafgegaan door het </a:t>
            </a:r>
            <a:r>
              <a:rPr lang="nl-BE" dirty="0" err="1"/>
              <a:t>keyword</a:t>
            </a:r>
            <a:r>
              <a:rPr lang="nl-BE" dirty="0"/>
              <a:t> ‘</a:t>
            </a:r>
            <a:r>
              <a:rPr lang="nl-BE" b="1" dirty="0" err="1"/>
              <a:t>delegate</a:t>
            </a:r>
            <a:r>
              <a:rPr lang="nl-BE" dirty="0"/>
              <a:t>’.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txt); </a:t>
            </a:r>
            <a:endParaRPr lang="nl-BE" sz="1200" dirty="0"/>
          </a:p>
          <a:p>
            <a:r>
              <a:rPr lang="nl-BE" dirty="0"/>
              <a:t>De class kan daarna de </a:t>
            </a:r>
            <a:r>
              <a:rPr lang="nl-BE" dirty="0" err="1"/>
              <a:t>delegate</a:t>
            </a:r>
            <a:r>
              <a:rPr lang="nl-BE" dirty="0"/>
              <a:t> functie declareren als een field of een property. Omdat het over een </a:t>
            </a:r>
            <a:r>
              <a:rPr lang="nl-BE" dirty="0" err="1"/>
              <a:t>reference</a:t>
            </a:r>
            <a:r>
              <a:rPr lang="nl-BE" dirty="0"/>
              <a:t> gaat kan de waarde ook </a:t>
            </a:r>
            <a:r>
              <a:rPr lang="nl-BE" dirty="0" err="1"/>
              <a:t>null</a:t>
            </a:r>
            <a:r>
              <a:rPr lang="nl-BE" dirty="0"/>
              <a:t> zijn.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"Charel"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/>
          </a:bodyPr>
          <a:lstStyle/>
          <a:p>
            <a:r>
              <a:rPr lang="nl-BE" dirty="0"/>
              <a:t>Daarna kan een ander type een functie declareren die dezelfde lay-out heeft als de declaratie.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PrintClass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heeft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{score}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punten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Bij het creëren van de instantie kan de ‘</a:t>
            </a:r>
            <a:r>
              <a:rPr lang="nl-BE" dirty="0" err="1"/>
              <a:t>delegate</a:t>
            </a:r>
            <a:r>
              <a:rPr lang="nl-BE" dirty="0"/>
              <a:t>’ meegegeven worden en daarna door de ontvangende class worden aangeroepen.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PrintClass.Print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cbDemo.DoSomeWork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Console output -&gt;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heeft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20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punten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dirty="0"/>
              <a:t>Een ‘</a:t>
            </a:r>
            <a:r>
              <a:rPr lang="nl-BE" dirty="0" err="1"/>
              <a:t>delegate</a:t>
            </a:r>
            <a:r>
              <a:rPr lang="nl-BE" dirty="0"/>
              <a:t>’ is zeer geschikt om ‘plug-in’ functies te maken!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Delegates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57"/>
            <a:ext cx="10515600" cy="5484725"/>
          </a:xfrm>
        </p:spPr>
        <p:txBody>
          <a:bodyPr>
            <a:normAutofit/>
          </a:bodyPr>
          <a:lstStyle/>
          <a:p>
            <a:r>
              <a:rPr lang="nl-BE" dirty="0"/>
              <a:t>Multicast</a:t>
            </a:r>
          </a:p>
          <a:p>
            <a:pPr lvl="1"/>
            <a:r>
              <a:rPr lang="nl-BE" dirty="0"/>
              <a:t>Het is mogelijk om meer dan 1 </a:t>
            </a:r>
            <a:r>
              <a:rPr lang="nl-BE" dirty="0" err="1"/>
              <a:t>delegate</a:t>
            </a:r>
            <a:r>
              <a:rPr lang="nl-BE" dirty="0"/>
              <a:t> toe te voegen aan de </a:t>
            </a:r>
            <a:r>
              <a:rPr lang="nl-BE" dirty="0" err="1"/>
              <a:t>delegate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Met += en -= kan men meerdere </a:t>
            </a:r>
            <a:r>
              <a:rPr lang="nl-BE" dirty="0" err="1"/>
              <a:t>delegates</a:t>
            </a:r>
            <a:r>
              <a:rPr lang="nl-BE" dirty="0"/>
              <a:t> toevoegen of verwijderen.</a:t>
            </a:r>
          </a:p>
          <a:p>
            <a:pPr lvl="1"/>
            <a:r>
              <a:rPr lang="nl-BE" dirty="0"/>
              <a:t>Bij de aanroep van de </a:t>
            </a:r>
            <a:r>
              <a:rPr lang="nl-BE" dirty="0" err="1"/>
              <a:t>delegate</a:t>
            </a:r>
            <a:r>
              <a:rPr lang="nl-BE" dirty="0"/>
              <a:t> functie worden alle ingevoegde </a:t>
            </a:r>
            <a:r>
              <a:rPr lang="nl-BE" dirty="0" err="1"/>
              <a:t>delegates</a:t>
            </a:r>
            <a:r>
              <a:rPr lang="nl-BE" dirty="0"/>
              <a:t> aangeroepen.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CallbackDemo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PrintClass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cbDemo.myCallback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SuperPrintClass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cbDemo.DoSomeWork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Beide </a:t>
            </a:r>
            <a:r>
              <a:rPr lang="nl-N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callback</a:t>
            </a: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 functies worden aangeroepen</a:t>
            </a:r>
            <a:endParaRPr lang="nl-BE" sz="1600" dirty="0"/>
          </a:p>
          <a:p>
            <a:pPr lvl="1"/>
            <a:r>
              <a:rPr lang="nl-BE" dirty="0"/>
              <a:t>OPGEPAST! Indien de </a:t>
            </a:r>
            <a:r>
              <a:rPr lang="nl-BE" dirty="0" err="1"/>
              <a:t>delegate</a:t>
            </a:r>
            <a:r>
              <a:rPr lang="nl-BE" dirty="0"/>
              <a:t> een waarde teruggeeft zal enkel de waarde van de laatst aangeroepen </a:t>
            </a:r>
            <a:r>
              <a:rPr lang="nl-BE" dirty="0" err="1"/>
              <a:t>delegate</a:t>
            </a:r>
            <a:r>
              <a:rPr lang="nl-BE" dirty="0"/>
              <a:t> worden gebruikt. De rest van de </a:t>
            </a:r>
            <a:r>
              <a:rPr lang="nl-BE" dirty="0" err="1"/>
              <a:t>delegate</a:t>
            </a:r>
            <a:r>
              <a:rPr lang="nl-BE" dirty="0"/>
              <a:t> functies worden nog wel aangeroepen.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9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04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2596</Words>
  <Application>Microsoft Office PowerPoint</Application>
  <PresentationFormat>Widescreen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Office Theme</vt:lpstr>
      <vt:lpstr> Programmeren in C# </vt:lpstr>
      <vt:lpstr>PowerPoint Presentation</vt:lpstr>
      <vt:lpstr>Wat is LINQ?</vt:lpstr>
      <vt:lpstr>PowerPoint Presentation</vt:lpstr>
      <vt:lpstr>Delegates</vt:lpstr>
      <vt:lpstr>Delegates</vt:lpstr>
      <vt:lpstr>Delegates</vt:lpstr>
      <vt:lpstr>Generische types of Generics</vt:lpstr>
      <vt:lpstr>Gebruik van ‘generics’ in functies</vt:lpstr>
      <vt:lpstr>Generische types gebruiken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 Lambda expressies</vt:lpstr>
      <vt:lpstr>Wat zijn lambda-expressies?</vt:lpstr>
      <vt:lpstr>Wat zijn lambda-expressies?</vt:lpstr>
      <vt:lpstr>Lambda Parameters</vt:lpstr>
      <vt:lpstr>Lambda Parameters</vt:lpstr>
      <vt:lpstr>Lambda Parameters</vt:lpstr>
      <vt:lpstr> Basisprincipes</vt:lpstr>
      <vt:lpstr>De werking van LINQ: kort overzicht </vt:lpstr>
      <vt:lpstr>De werking van LINQ: Fluent syntax </vt:lpstr>
      <vt:lpstr>De werking van LINQ: Query expressions </vt:lpstr>
      <vt:lpstr> Een blik onder de motorkap</vt:lpstr>
      <vt:lpstr>PowerPoint Presentation</vt:lpstr>
      <vt:lpstr>Labo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</dc:title>
  <dc:creator>filip geens</dc:creator>
  <cp:lastModifiedBy>Filip Geens</cp:lastModifiedBy>
  <cp:revision>2</cp:revision>
  <dcterms:created xsi:type="dcterms:W3CDTF">2020-10-12T21:30:02Z</dcterms:created>
  <dcterms:modified xsi:type="dcterms:W3CDTF">2024-09-16T17:53:25Z</dcterms:modified>
</cp:coreProperties>
</file>