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7" r:id="rId9"/>
    <p:sldId id="268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BF56861-68EC-4205-AFEB-264710E5100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6481199-5C05-4F91-9840-1D0CC443CE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Survey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Table Team;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Gerald</a:t>
            </a:r>
            <a:br>
              <a:rPr lang="en-US" dirty="0" smtClean="0"/>
            </a:br>
            <a:r>
              <a:rPr lang="en-US" dirty="0" smtClean="0"/>
              <a:t>SCRUM</a:t>
            </a:r>
            <a:r>
              <a:rPr lang="en-US" dirty="0"/>
              <a:t>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Question Tab</a:t>
            </a:r>
          </a:p>
          <a:p>
            <a:pPr marL="800100" lvl="1" indent="-342900"/>
            <a:r>
              <a:rPr lang="en-US" dirty="0" smtClean="0"/>
              <a:t>Generate Questions Table</a:t>
            </a:r>
          </a:p>
          <a:p>
            <a:pPr marL="800100" lvl="1" indent="-342900"/>
            <a:r>
              <a:rPr lang="en-US" dirty="0" smtClean="0"/>
              <a:t>Generate Graphical Controls</a:t>
            </a:r>
          </a:p>
          <a:p>
            <a:pPr marL="800100" lvl="1" indent="-342900"/>
            <a:r>
              <a:rPr lang="en-US" dirty="0" smtClean="0"/>
              <a:t>Implement Edit View</a:t>
            </a:r>
          </a:p>
        </p:txBody>
      </p:sp>
    </p:spTree>
    <p:extLst>
      <p:ext uri="{BB962C8B-B14F-4D97-AF65-F5344CB8AC3E}">
        <p14:creationId xmlns:p14="http://schemas.microsoft.com/office/powerpoint/2010/main" val="28576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Gerald</a:t>
            </a:r>
            <a:br>
              <a:rPr lang="en-US" dirty="0" smtClean="0"/>
            </a:br>
            <a:r>
              <a:rPr lang="en-US" dirty="0" smtClean="0"/>
              <a:t>SCRUM</a:t>
            </a:r>
            <a:r>
              <a:rPr lang="en-US" dirty="0"/>
              <a:t>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for This Week: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Admin Page – Manage Survey Question </a:t>
            </a:r>
            <a:r>
              <a:rPr lang="en-US" dirty="0" smtClean="0"/>
              <a:t>Tab</a:t>
            </a:r>
          </a:p>
          <a:p>
            <a:pPr marL="800100" lvl="1" indent="-342900"/>
            <a:r>
              <a:rPr lang="en-US" dirty="0" smtClean="0"/>
              <a:t>Implement Edit / Add Functionality</a:t>
            </a:r>
          </a:p>
          <a:p>
            <a:pPr marL="1485900" lvl="2" indent="-342900"/>
            <a:r>
              <a:rPr lang="en-US" dirty="0" smtClean="0"/>
              <a:t>Connection to Database</a:t>
            </a:r>
          </a:p>
          <a:p>
            <a:pPr marL="800100" lvl="1" indent="-342900"/>
            <a:r>
              <a:rPr lang="en-US" dirty="0" smtClean="0"/>
              <a:t>Integrate the Tab View to the </a:t>
            </a:r>
            <a:r>
              <a:rPr lang="en-US" smtClean="0"/>
              <a:t>Admin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Andreas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Completed: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Survey Page</a:t>
            </a:r>
          </a:p>
          <a:p>
            <a:pPr marL="800100" lvl="1" indent="-342900"/>
            <a:r>
              <a:rPr lang="en-US" dirty="0" smtClean="0"/>
              <a:t>Confirm Participant ID in Hyperlink</a:t>
            </a:r>
          </a:p>
          <a:p>
            <a:pPr marL="800100" lvl="1" indent="-342900"/>
            <a:r>
              <a:rPr lang="en-US" dirty="0" smtClean="0"/>
              <a:t>Generate Survey Table from Selected Questions</a:t>
            </a:r>
          </a:p>
          <a:p>
            <a:pPr marL="800100" lvl="1" indent="-342900"/>
            <a:r>
              <a:rPr lang="en-US" dirty="0" smtClean="0"/>
              <a:t>Generate Survey Graphical Controls</a:t>
            </a:r>
          </a:p>
          <a:p>
            <a:pPr marL="1485900" lvl="2" indent="-342900"/>
            <a:r>
              <a:rPr lang="en-US" dirty="0" smtClean="0"/>
              <a:t>Radio Buttons</a:t>
            </a:r>
          </a:p>
          <a:p>
            <a:pPr marL="1485900" lvl="2" indent="-342900"/>
            <a:r>
              <a:rPr lang="en-US" dirty="0" smtClean="0"/>
              <a:t>Submit Button</a:t>
            </a:r>
          </a:p>
          <a:p>
            <a:pPr marL="800100" lvl="1" indent="-342900"/>
            <a:r>
              <a:rPr lang="en-US" dirty="0" smtClean="0"/>
              <a:t>Validate User Input</a:t>
            </a:r>
          </a:p>
          <a:p>
            <a:pPr marL="800100" lvl="1" indent="-342900"/>
            <a:r>
              <a:rPr lang="en-US" dirty="0" smtClean="0"/>
              <a:t>Submit Responses to Database</a:t>
            </a:r>
          </a:p>
        </p:txBody>
      </p:sp>
    </p:spTree>
    <p:extLst>
      <p:ext uri="{BB962C8B-B14F-4D97-AF65-F5344CB8AC3E}">
        <p14:creationId xmlns:p14="http://schemas.microsoft.com/office/powerpoint/2010/main" val="26657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Andreas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for This Week: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New Survey Tab</a:t>
            </a:r>
          </a:p>
          <a:p>
            <a:pPr marL="800100" lvl="1" indent="-342900"/>
            <a:r>
              <a:rPr lang="en-US" dirty="0" smtClean="0"/>
              <a:t>Implement the User Interface</a:t>
            </a:r>
          </a:p>
          <a:p>
            <a:pPr marL="800100" lvl="1" indent="-342900"/>
            <a:r>
              <a:rPr lang="en-US" dirty="0" smtClean="0"/>
              <a:t>Implement Data Handling</a:t>
            </a:r>
          </a:p>
          <a:p>
            <a:pPr marL="800100" lvl="1" indent="-342900"/>
            <a:r>
              <a:rPr lang="en-US" dirty="0" smtClean="0"/>
              <a:t>Implement Department Functions</a:t>
            </a:r>
          </a:p>
          <a:p>
            <a:pPr marL="1485900" lvl="2" indent="-342900"/>
            <a:r>
              <a:rPr lang="en-US" dirty="0" smtClean="0"/>
              <a:t>Add Department to List</a:t>
            </a:r>
          </a:p>
          <a:p>
            <a:pPr marL="1485900" lvl="2" indent="-342900"/>
            <a:r>
              <a:rPr lang="en-US" dirty="0" smtClean="0"/>
              <a:t>Remove Department from List</a:t>
            </a:r>
          </a:p>
        </p:txBody>
      </p:sp>
    </p:spTree>
    <p:extLst>
      <p:ext uri="{BB962C8B-B14F-4D97-AF65-F5344CB8AC3E}">
        <p14:creationId xmlns:p14="http://schemas.microsoft.com/office/powerpoint/2010/main" val="18398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Billy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Tab</a:t>
            </a:r>
          </a:p>
          <a:p>
            <a:pPr marL="800100" lvl="1" indent="-342900"/>
            <a:r>
              <a:rPr lang="en-US" dirty="0" smtClean="0"/>
              <a:t>Generate Company Table</a:t>
            </a:r>
          </a:p>
          <a:p>
            <a:pPr marL="800100" lvl="1" indent="-342900"/>
            <a:r>
              <a:rPr lang="en-US" dirty="0" smtClean="0"/>
              <a:t>Generate Survey Table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Generate Department Table</a:t>
            </a:r>
          </a:p>
          <a:p>
            <a:pPr marL="800100" lvl="1" indent="-342900"/>
            <a:r>
              <a:rPr lang="en-US" dirty="0" smtClean="0"/>
              <a:t>Generate Participant Table</a:t>
            </a:r>
          </a:p>
          <a:p>
            <a:pPr marL="800100" lvl="1" indent="-342900"/>
            <a:r>
              <a:rPr lang="en-US" dirty="0" smtClean="0"/>
              <a:t>Implement Edit View</a:t>
            </a:r>
          </a:p>
        </p:txBody>
      </p:sp>
    </p:spTree>
    <p:extLst>
      <p:ext uri="{BB962C8B-B14F-4D97-AF65-F5344CB8AC3E}">
        <p14:creationId xmlns:p14="http://schemas.microsoft.com/office/powerpoint/2010/main" val="17230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Billy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Encountered: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Tab</a:t>
            </a:r>
          </a:p>
          <a:p>
            <a:pPr marL="800100" lvl="1" indent="-342900"/>
            <a:r>
              <a:rPr lang="en-US" dirty="0" smtClean="0"/>
              <a:t>Editing and Adding Entries Without New Page</a:t>
            </a:r>
          </a:p>
          <a:p>
            <a:pPr marL="800100" lvl="1" indent="-342900"/>
            <a:r>
              <a:rPr lang="en-US" dirty="0" smtClean="0"/>
              <a:t>Implementing the Views onto a Single Page</a:t>
            </a:r>
          </a:p>
        </p:txBody>
      </p:sp>
    </p:spTree>
    <p:extLst>
      <p:ext uri="{BB962C8B-B14F-4D97-AF65-F5344CB8AC3E}">
        <p14:creationId xmlns:p14="http://schemas.microsoft.com/office/powerpoint/2010/main" val="16925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Billy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for This Week: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 – Manage Survey Tab</a:t>
            </a:r>
          </a:p>
          <a:p>
            <a:pPr marL="800100" lvl="1" indent="-342900"/>
            <a:r>
              <a:rPr lang="en-US" dirty="0" smtClean="0"/>
              <a:t>Implement Navigation Between Views</a:t>
            </a:r>
          </a:p>
          <a:p>
            <a:pPr marL="800100" lvl="1" indent="-342900"/>
            <a:r>
              <a:rPr lang="en-US" dirty="0" smtClean="0"/>
              <a:t>Fixing the Edit and Add Features</a:t>
            </a:r>
          </a:p>
          <a:p>
            <a:pPr marL="800100" lvl="1" indent="-342900"/>
            <a:r>
              <a:rPr lang="en-US" dirty="0" smtClean="0"/>
              <a:t>Working Towards Implementing Report Generating</a:t>
            </a:r>
          </a:p>
        </p:txBody>
      </p:sp>
    </p:spTree>
    <p:extLst>
      <p:ext uri="{BB962C8B-B14F-4D97-AF65-F5344CB8AC3E}">
        <p14:creationId xmlns:p14="http://schemas.microsoft.com/office/powerpoint/2010/main" val="16668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Admin Page</a:t>
            </a:r>
          </a:p>
          <a:p>
            <a:pPr marL="800100" lvl="1" indent="-342900"/>
            <a:r>
              <a:rPr lang="en-US" dirty="0" smtClean="0"/>
              <a:t>Implemented Login Page</a:t>
            </a:r>
          </a:p>
          <a:p>
            <a:pPr marL="800100" lvl="1" indent="-342900"/>
            <a:r>
              <a:rPr lang="en-US" dirty="0" smtClean="0"/>
              <a:t>Implemented User Authentication</a:t>
            </a:r>
          </a:p>
          <a:p>
            <a:pPr marL="800100" lvl="1" indent="-342900"/>
            <a:r>
              <a:rPr lang="en-US" dirty="0" smtClean="0"/>
              <a:t>Coded Admin Page Tab Structure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2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Encountered: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Session / Token Handling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Working with JavaScript for the Login Page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Implementing a Log Out Feature</a:t>
            </a:r>
          </a:p>
        </p:txBody>
      </p:sp>
    </p:spTree>
    <p:extLst>
      <p:ext uri="{BB962C8B-B14F-4D97-AF65-F5344CB8AC3E}">
        <p14:creationId xmlns:p14="http://schemas.microsoft.com/office/powerpoint/2010/main" val="36357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Christian</a:t>
            </a:r>
            <a:br>
              <a:rPr lang="en-US" dirty="0" smtClean="0"/>
            </a:br>
            <a:r>
              <a:rPr lang="en-US" dirty="0" smtClean="0"/>
              <a:t>SCRUM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for This Week: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Generate Excel Tables from Submitted Surveys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User Interface Styling</a:t>
            </a:r>
          </a:p>
        </p:txBody>
      </p:sp>
    </p:spTree>
    <p:extLst>
      <p:ext uri="{BB962C8B-B14F-4D97-AF65-F5344CB8AC3E}">
        <p14:creationId xmlns:p14="http://schemas.microsoft.com/office/powerpoint/2010/main" val="36813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103</TotalTime>
  <Words>242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Web Survey System</vt:lpstr>
      <vt:lpstr>Andreas SCRUM Update</vt:lpstr>
      <vt:lpstr>Andreas SCRUM Update</vt:lpstr>
      <vt:lpstr>Billy Scrum Update</vt:lpstr>
      <vt:lpstr>Billy Scrum Update</vt:lpstr>
      <vt:lpstr>Billy Scrum Update</vt:lpstr>
      <vt:lpstr>Christian SCRUM Update</vt:lpstr>
      <vt:lpstr>Christian SCRUM Update</vt:lpstr>
      <vt:lpstr>Christian SCRUM Update</vt:lpstr>
      <vt:lpstr>Gerald SCRUM Update</vt:lpstr>
      <vt:lpstr>Gerald SCRUM Update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Survey System</dc:title>
  <dc:creator>Windows User</dc:creator>
  <cp:lastModifiedBy>Windows User</cp:lastModifiedBy>
  <cp:revision>13</cp:revision>
  <dcterms:created xsi:type="dcterms:W3CDTF">2018-02-25T21:49:01Z</dcterms:created>
  <dcterms:modified xsi:type="dcterms:W3CDTF">2018-03-12T13:49:13Z</dcterms:modified>
</cp:coreProperties>
</file>