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Andreas’ SCRUM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(Completed)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Database</a:t>
            </a:r>
          </a:p>
          <a:p>
            <a:pPr marL="800100" lvl="1" indent="-342900"/>
            <a:r>
              <a:rPr lang="en-US" dirty="0" smtClean="0"/>
              <a:t>Prepare SQL Scripts (2)</a:t>
            </a:r>
          </a:p>
          <a:p>
            <a:pPr marL="800100" lvl="1" indent="-342900"/>
            <a:r>
              <a:rPr lang="en-US" dirty="0" smtClean="0"/>
              <a:t>Implement Tables &amp; Relationships (1)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Sprint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Page</a:t>
            </a:r>
          </a:p>
          <a:p>
            <a:pPr marL="800100" lvl="1" indent="-342900"/>
            <a:r>
              <a:rPr lang="en-US" dirty="0" smtClean="0"/>
              <a:t>Validate Participant ID in Hyperlink (2)</a:t>
            </a:r>
          </a:p>
          <a:p>
            <a:pPr marL="800100" lvl="1" indent="-342900"/>
            <a:r>
              <a:rPr lang="en-US" dirty="0" smtClean="0"/>
              <a:t>Generate Survey Table (2)</a:t>
            </a:r>
          </a:p>
          <a:p>
            <a:pPr marL="800100" lvl="1" indent="-342900"/>
            <a:r>
              <a:rPr lang="en-US" dirty="0" smtClean="0"/>
              <a:t>Generate Graphical Controls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Andreas’ SCRUM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Page</a:t>
            </a:r>
          </a:p>
          <a:p>
            <a:pPr marL="800100" lvl="1" indent="-342900"/>
            <a:r>
              <a:rPr lang="en-US" dirty="0" smtClean="0"/>
              <a:t>Validate User Input (3)</a:t>
            </a:r>
          </a:p>
          <a:p>
            <a:pPr marL="800100" lvl="1" indent="-342900"/>
            <a:r>
              <a:rPr lang="en-US" dirty="0" smtClean="0"/>
              <a:t>Submit Survey to Database (3)</a:t>
            </a:r>
          </a:p>
          <a:p>
            <a:pPr marL="800100" lvl="1" indent="-342900"/>
            <a:r>
              <a:rPr lang="en-US" dirty="0" smtClean="0"/>
              <a:t>Implement Submitted View (2)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/>
            <a:r>
              <a:rPr lang="en-US" dirty="0" smtClean="0"/>
              <a:t>Sprint 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New Survey Tab</a:t>
            </a:r>
          </a:p>
          <a:p>
            <a:pPr marL="800100" lvl="1" indent="-342900"/>
            <a:r>
              <a:rPr lang="en-US" dirty="0" smtClean="0"/>
              <a:t>Implement Data Handling (5)</a:t>
            </a:r>
          </a:p>
          <a:p>
            <a:pPr marL="800100" lvl="1" indent="-342900"/>
            <a:r>
              <a:rPr lang="en-US" dirty="0" smtClean="0"/>
              <a:t>Implement User Interface (3)</a:t>
            </a:r>
          </a:p>
          <a:p>
            <a:pPr marL="800100" lvl="1" indent="-342900"/>
            <a:r>
              <a:rPr lang="en-US" dirty="0" smtClean="0"/>
              <a:t>Implement Department Functions (2)</a:t>
            </a:r>
          </a:p>
        </p:txBody>
      </p:sp>
    </p:spTree>
    <p:extLst>
      <p:ext uri="{BB962C8B-B14F-4D97-AF65-F5344CB8AC3E}">
        <p14:creationId xmlns:p14="http://schemas.microsoft.com/office/powerpoint/2010/main" val="18398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Andreas’ SCRUM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New Survey Tab</a:t>
            </a:r>
          </a:p>
          <a:p>
            <a:pPr marL="800100" lvl="1" indent="-342900"/>
            <a:r>
              <a:rPr lang="en-US" dirty="0" smtClean="0"/>
              <a:t>Implement Question Selection Functionality (3)</a:t>
            </a:r>
          </a:p>
          <a:p>
            <a:pPr marL="800100" lvl="1" indent="-342900"/>
            <a:r>
              <a:rPr lang="en-US" dirty="0" smtClean="0"/>
              <a:t>Validate User Input &amp; Selections (2)</a:t>
            </a:r>
          </a:p>
          <a:p>
            <a:pPr marL="800100" lvl="1" indent="-342900"/>
            <a:r>
              <a:rPr lang="en-US" dirty="0" smtClean="0"/>
              <a:t>Submit New Survey to Database (2)</a:t>
            </a:r>
          </a:p>
          <a:p>
            <a:pPr marL="800100" lvl="1" indent="-342900"/>
            <a:r>
              <a:rPr lang="en-US" dirty="0" smtClean="0"/>
              <a:t>Send Automated Emails (2)</a:t>
            </a:r>
          </a:p>
        </p:txBody>
      </p:sp>
    </p:spTree>
    <p:extLst>
      <p:ext uri="{BB962C8B-B14F-4D97-AF65-F5344CB8AC3E}">
        <p14:creationId xmlns:p14="http://schemas.microsoft.com/office/powerpoint/2010/main" val="1723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Billy’s SCRUM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Sprint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Surveys Tab</a:t>
            </a:r>
          </a:p>
          <a:p>
            <a:pPr marL="800100" lvl="1" indent="-342900"/>
            <a:r>
              <a:rPr lang="en-US" dirty="0" smtClean="0"/>
              <a:t>Generate Company Table (2)</a:t>
            </a:r>
          </a:p>
          <a:p>
            <a:pPr marL="800100" lvl="1" indent="-342900"/>
            <a:r>
              <a:rPr lang="en-US" dirty="0" smtClean="0"/>
              <a:t>Generate Survey Table (2)</a:t>
            </a:r>
          </a:p>
          <a:p>
            <a:pPr marL="800100" lvl="1" indent="-342900"/>
            <a:r>
              <a:rPr lang="en-US" dirty="0" smtClean="0"/>
              <a:t>Generate Department Table (2)</a:t>
            </a:r>
          </a:p>
          <a:p>
            <a:pPr marL="800100" lvl="1" indent="-342900"/>
            <a:r>
              <a:rPr lang="en-US" dirty="0" smtClean="0"/>
              <a:t>Generate Participant Table (2)</a:t>
            </a:r>
          </a:p>
          <a:p>
            <a:pPr marL="800100" lvl="1" indent="-342900"/>
            <a:r>
              <a:rPr lang="en-US" dirty="0" smtClean="0"/>
              <a:t>Generate Graphical Controls (2)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Sprint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Manage Surveys Tab</a:t>
            </a:r>
          </a:p>
          <a:p>
            <a:pPr marL="800100" lvl="1" indent="-342900"/>
            <a:r>
              <a:rPr lang="en-US" dirty="0" smtClean="0"/>
              <a:t>Implement Navigation (3)</a:t>
            </a:r>
          </a:p>
          <a:p>
            <a:pPr marL="800100" lvl="1" indent="-342900"/>
            <a:r>
              <a:rPr lang="en-US" dirty="0" smtClean="0"/>
              <a:t>Implement Edit View (2)</a:t>
            </a:r>
          </a:p>
          <a:p>
            <a:pPr marL="800100" lvl="1" indent="-342900"/>
            <a:r>
              <a:rPr lang="en-US" dirty="0" smtClean="0"/>
              <a:t>Implement Data Management (3)</a:t>
            </a:r>
          </a:p>
          <a:p>
            <a:pPr marL="1485900" lvl="2" indent="-342900"/>
            <a:r>
              <a:rPr lang="en-US" dirty="0" smtClean="0"/>
              <a:t>Create,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3046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Billy’s SCRUM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Survey Tab</a:t>
            </a:r>
          </a:p>
          <a:p>
            <a:pPr marL="800100" lvl="1" indent="-342900"/>
            <a:r>
              <a:rPr lang="en-US" dirty="0" smtClean="0"/>
              <a:t>Implement Report Generating (2)</a:t>
            </a:r>
          </a:p>
          <a:p>
            <a:pPr marL="800100" lvl="1" indent="-342900"/>
            <a:r>
              <a:rPr lang="en-US" dirty="0" smtClean="0"/>
              <a:t>Implement Reminder Email Generating (3)</a:t>
            </a:r>
          </a:p>
          <a:p>
            <a:endParaRPr lang="en-US" dirty="0" smtClean="0"/>
          </a:p>
          <a:p>
            <a:r>
              <a:rPr lang="en-US" dirty="0" smtClean="0"/>
              <a:t>Sprint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Testing</a:t>
            </a:r>
          </a:p>
          <a:p>
            <a:pPr marL="800100" lvl="1" indent="-342900"/>
            <a:r>
              <a:rPr lang="en-US" dirty="0"/>
              <a:t>Test System Components and Fix </a:t>
            </a:r>
            <a:r>
              <a:rPr lang="en-US" dirty="0" smtClean="0"/>
              <a:t>Bugs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Christian’s SCRUM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Sprint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</a:t>
            </a:r>
          </a:p>
          <a:p>
            <a:pPr marL="800100" lvl="1" indent="-342900"/>
            <a:r>
              <a:rPr lang="en-US" dirty="0" smtClean="0"/>
              <a:t>Implement Login Screen (3)</a:t>
            </a:r>
          </a:p>
          <a:p>
            <a:pPr marL="800100" lvl="1" indent="-342900"/>
            <a:r>
              <a:rPr lang="en-US" dirty="0" smtClean="0"/>
              <a:t>Implement Navigation Tabs (3)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Sprint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Survey Tab</a:t>
            </a:r>
          </a:p>
          <a:p>
            <a:pPr marL="800100" lvl="1" indent="-342900"/>
            <a:r>
              <a:rPr lang="en-US" dirty="0" smtClean="0"/>
              <a:t>Generate Excel Report Table (5)</a:t>
            </a:r>
          </a:p>
          <a:p>
            <a:endParaRPr lang="en-US" dirty="0"/>
          </a:p>
          <a:p>
            <a:r>
              <a:rPr lang="en-US" dirty="0" smtClean="0"/>
              <a:t>Sprint 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Survey Tab</a:t>
            </a:r>
          </a:p>
          <a:p>
            <a:pPr marL="800100" lvl="1" indent="-342900"/>
            <a:r>
              <a:rPr lang="en-US" dirty="0" smtClean="0"/>
              <a:t>Generate Excel Charts &amp; Graphs (3)</a:t>
            </a:r>
          </a:p>
          <a:p>
            <a:endParaRPr lang="en-US" dirty="0"/>
          </a:p>
          <a:p>
            <a:r>
              <a:rPr lang="en-US" dirty="0" smtClean="0"/>
              <a:t>Sprint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Testing</a:t>
            </a:r>
          </a:p>
          <a:p>
            <a:pPr marL="800100" lvl="1" indent="-342900"/>
            <a:r>
              <a:rPr lang="en-US" dirty="0" smtClean="0"/>
              <a:t>Test System Components and Fix Bugs (5)</a:t>
            </a:r>
          </a:p>
        </p:txBody>
      </p:sp>
    </p:spTree>
    <p:extLst>
      <p:ext uri="{BB962C8B-B14F-4D97-AF65-F5344CB8AC3E}">
        <p14:creationId xmlns:p14="http://schemas.microsoft.com/office/powerpoint/2010/main" val="394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Gerald’s SCRUM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Sprint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Questions Tab</a:t>
            </a:r>
          </a:p>
          <a:p>
            <a:pPr marL="800100" lvl="1" indent="-342900"/>
            <a:r>
              <a:rPr lang="en-US" dirty="0" smtClean="0"/>
              <a:t>Generate Questions Table (2)</a:t>
            </a:r>
          </a:p>
          <a:p>
            <a:pPr marL="800100" lvl="1" indent="-342900"/>
            <a:r>
              <a:rPr lang="en-US" dirty="0" smtClean="0"/>
              <a:t>Generate Graphical Controls (2)</a:t>
            </a:r>
          </a:p>
          <a:p>
            <a:pPr marL="800100" lvl="1" indent="-342900"/>
            <a:r>
              <a:rPr lang="en-US" dirty="0" smtClean="0"/>
              <a:t>Implement Edit View (2)</a:t>
            </a:r>
          </a:p>
          <a:p>
            <a:endParaRPr lang="en-US" dirty="0"/>
          </a:p>
          <a:p>
            <a:r>
              <a:rPr lang="en-US" dirty="0" smtClean="0"/>
              <a:t>Sprint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Manage Questions Tab</a:t>
            </a:r>
          </a:p>
          <a:p>
            <a:pPr marL="800100" lvl="1" indent="-342900"/>
            <a:r>
              <a:rPr lang="en-US" dirty="0" smtClean="0"/>
              <a:t>Implement Data Management (3)</a:t>
            </a:r>
          </a:p>
          <a:p>
            <a:pPr marL="1485900" lvl="2" indent="-342900"/>
            <a:r>
              <a:rPr lang="en-US" dirty="0" smtClean="0"/>
              <a:t>Create, update, delete</a:t>
            </a:r>
          </a:p>
          <a:p>
            <a:pPr marL="800100" lvl="1" indent="-342900"/>
            <a:r>
              <a:rPr lang="en-US" dirty="0" smtClean="0"/>
              <a:t>Implement Changing Question Numbers (3)</a:t>
            </a:r>
          </a:p>
        </p:txBody>
      </p:sp>
    </p:spTree>
    <p:extLst>
      <p:ext uri="{BB962C8B-B14F-4D97-AF65-F5344CB8AC3E}">
        <p14:creationId xmlns:p14="http://schemas.microsoft.com/office/powerpoint/2010/main" val="2857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Gerald’s SCRUM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Email System</a:t>
            </a:r>
          </a:p>
          <a:p>
            <a:pPr marL="800100" lvl="1" indent="-342900"/>
            <a:r>
              <a:rPr lang="en-US" dirty="0" smtClean="0"/>
              <a:t>Implement Email Script (3)</a:t>
            </a:r>
          </a:p>
          <a:p>
            <a:pPr marL="800100" lvl="1" indent="-342900"/>
            <a:r>
              <a:rPr lang="en-US" dirty="0" smtClean="0"/>
              <a:t>Implement Automated Emailing (5)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Sprint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Testing</a:t>
            </a:r>
          </a:p>
          <a:p>
            <a:pPr marL="800100" lvl="1" indent="-342900"/>
            <a:r>
              <a:rPr lang="en-US" dirty="0"/>
              <a:t>Test System Components and Fix </a:t>
            </a:r>
            <a:r>
              <a:rPr lang="en-US" dirty="0" smtClean="0"/>
              <a:t>Bugs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65</TotalTime>
  <Words>350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Web Survey System</vt:lpstr>
      <vt:lpstr>Andreas’ SCRUM Schedule</vt:lpstr>
      <vt:lpstr>Andreas’ SCRUM Schedule</vt:lpstr>
      <vt:lpstr>Andreas’ SCRUM Schedule</vt:lpstr>
      <vt:lpstr>Billy’s SCRUM Schedule</vt:lpstr>
      <vt:lpstr>Billy’s SCRUM Schedule</vt:lpstr>
      <vt:lpstr>Christian’s SCRUM Schedule</vt:lpstr>
      <vt:lpstr>Gerald’s SCRUM Schedule</vt:lpstr>
      <vt:lpstr>Gerald’s SCRUM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9</cp:revision>
  <dcterms:created xsi:type="dcterms:W3CDTF">2018-02-25T21:49:01Z</dcterms:created>
  <dcterms:modified xsi:type="dcterms:W3CDTF">2018-02-25T22:54:55Z</dcterms:modified>
</cp:coreProperties>
</file>