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9" r:id="rId4"/>
    <p:sldId id="274" r:id="rId5"/>
    <p:sldId id="275" r:id="rId6"/>
    <p:sldId id="276" r:id="rId7"/>
    <p:sldId id="277" r:id="rId8"/>
    <p:sldId id="270" r:id="rId9"/>
    <p:sldId id="271" r:id="rId10"/>
    <p:sldId id="272" r:id="rId11"/>
    <p:sldId id="273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C1FF-3F8F-4AE0-80E6-E08AE8D1B3E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DE62B-3C17-4658-8CA5-E01DABCC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rsurvey.net/createsurvey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Excel Sheet output layout</a:t>
            </a:r>
          </a:p>
          <a:p>
            <a:pPr marL="800100" lvl="1" indent="-342900"/>
            <a:r>
              <a:rPr lang="en-US" dirty="0" smtClean="0"/>
              <a:t>Data displaying </a:t>
            </a:r>
            <a:r>
              <a:rPr lang="en-US" smtClean="0"/>
              <a:t>and formatting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2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Generate Report Charts</a:t>
            </a:r>
          </a:p>
          <a:p>
            <a:pPr marL="800100" lvl="1" indent="-342900"/>
            <a:r>
              <a:rPr lang="en-US" dirty="0" smtClean="0"/>
              <a:t>Finalize User Authentication/Page Security</a:t>
            </a:r>
          </a:p>
        </p:txBody>
      </p:sp>
    </p:spTree>
    <p:extLst>
      <p:ext uri="{BB962C8B-B14F-4D97-AF65-F5344CB8AC3E}">
        <p14:creationId xmlns:p14="http://schemas.microsoft.com/office/powerpoint/2010/main" val="1518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"/>
              <a:t>GERALD</a:t>
            </a:r>
            <a: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SCRUM UPDATE</a:t>
            </a:r>
            <a:endParaRPr sz="3600" b="0" i="0" u="none" strike="noStrike" cap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Encountered:</a:t>
            </a:r>
            <a:endParaRPr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Admin Page – Manage Survey Question Tab</a:t>
            </a:r>
            <a:endParaRPr/>
          </a:p>
          <a:p>
            <a:pPr marL="800100" lvl="1" indent="-3429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"/>
              <a:t>Implement Edit / Add Functionality</a:t>
            </a:r>
            <a:endParaRPr/>
          </a:p>
          <a:p>
            <a:pPr marL="1143000" lvl="2" indent="-228600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Connection to Database - Struggling with jQuery</a:t>
            </a:r>
            <a:endParaRPr/>
          </a:p>
          <a:p>
            <a:pPr marL="800100" lvl="1" indent="-342900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"/>
              <a:t>Integrate the Tab View to the Admin Page</a:t>
            </a:r>
            <a:endParaRPr/>
          </a:p>
          <a:p>
            <a:pPr marL="1143000" lvl="2" indent="-228600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Haven’t gotten to begin work here yet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69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"/>
              <a:t>GERALD</a:t>
            </a:r>
            <a: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SCRUM UPDATE</a:t>
            </a:r>
            <a:endParaRPr sz="3600" b="0" i="0" u="none" strike="noStrike" cap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for This Week:</a:t>
            </a:r>
            <a:endParaRPr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Admin Page – Manage Survey Question Tab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"/>
              <a:t>Complete the issues mentioned on the previous slide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Implement Email Script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Implement Automated Emailing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7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New Survey Tab</a:t>
            </a:r>
          </a:p>
          <a:p>
            <a:pPr marL="800100" lvl="1" indent="-342900"/>
            <a:r>
              <a:rPr lang="en-US" dirty="0"/>
              <a:t>Implement Remainder of User Interface</a:t>
            </a:r>
          </a:p>
          <a:p>
            <a:pPr marL="800100" lvl="1" indent="-342900"/>
            <a:r>
              <a:rPr lang="en-US" dirty="0"/>
              <a:t>Implement Question Selection Functionality</a:t>
            </a:r>
          </a:p>
          <a:p>
            <a:pPr marL="800100" lvl="1" indent="-342900"/>
            <a:r>
              <a:rPr lang="en-US" dirty="0"/>
              <a:t>Validate User Input &amp; Selections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://www.rrsurvey.net/createsurvey.php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98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Andreas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New Survey Tab</a:t>
            </a:r>
          </a:p>
          <a:p>
            <a:pPr marL="800100" lvl="1" indent="-342900"/>
            <a:r>
              <a:rPr lang="en-US" dirty="0" smtClean="0"/>
              <a:t>Submit </a:t>
            </a:r>
            <a:r>
              <a:rPr lang="en-US" dirty="0" smtClean="0"/>
              <a:t>New Survey to </a:t>
            </a:r>
            <a:r>
              <a:rPr lang="en-US" dirty="0" smtClean="0"/>
              <a:t>Database</a:t>
            </a:r>
          </a:p>
          <a:p>
            <a:pPr marL="800100" lvl="1" indent="-342900"/>
            <a:r>
              <a:rPr lang="en-US" dirty="0" smtClean="0"/>
              <a:t>Implement Email Functionality</a:t>
            </a:r>
          </a:p>
          <a:p>
            <a:pPr marL="800100" lvl="1" indent="-342900"/>
            <a:r>
              <a:rPr lang="en-US" dirty="0" smtClean="0"/>
              <a:t>Prepare the Admin Page File</a:t>
            </a:r>
          </a:p>
          <a:p>
            <a:pPr marL="1485900" lvl="2" indent="-342900"/>
            <a:r>
              <a:rPr lang="en-US" dirty="0" smtClean="0"/>
              <a:t>Combine Elements of Admin Page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  <a:endParaRPr lang="en-US" dirty="0"/>
          </a:p>
          <a:p>
            <a:pPr marL="800100" lvl="1" indent="-342900"/>
            <a:r>
              <a:rPr lang="en-US" dirty="0"/>
              <a:t>Generate Report</a:t>
            </a:r>
          </a:p>
          <a:p>
            <a:pPr marL="800100" lvl="1" indent="-342900"/>
            <a:r>
              <a:rPr lang="en-US" dirty="0"/>
              <a:t>Able to add, delete, and edit on the same page</a:t>
            </a:r>
          </a:p>
          <a:p>
            <a:pPr marL="800100" lvl="1" indent="-3429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DC1DA7-FDB0-4728-8558-F63C588E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2800"/>
            <a:ext cx="5334000" cy="33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4F2168-4E17-41E5-9852-C73D44C1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" y="2209800"/>
            <a:ext cx="8763000" cy="44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Admin Page – Manage Survey Tab</a:t>
            </a:r>
          </a:p>
          <a:p>
            <a:pPr marL="800100" lvl="1" indent="-342900"/>
            <a:r>
              <a:rPr lang="en-US" dirty="0" smtClean="0"/>
              <a:t>Saving </a:t>
            </a:r>
            <a:r>
              <a:rPr lang="en-US" dirty="0"/>
              <a:t>Added Data To Database</a:t>
            </a:r>
          </a:p>
          <a:p>
            <a:pPr marL="800100" lvl="1" indent="-342900"/>
            <a:r>
              <a:rPr lang="en-US" dirty="0"/>
              <a:t>Navigation Between Views</a:t>
            </a:r>
          </a:p>
        </p:txBody>
      </p:sp>
    </p:spTree>
    <p:extLst>
      <p:ext uri="{BB962C8B-B14F-4D97-AF65-F5344CB8AC3E}">
        <p14:creationId xmlns:p14="http://schemas.microsoft.com/office/powerpoint/2010/main" val="323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</a:t>
            </a:r>
            <a:br>
              <a:rPr lang="en-US" dirty="0"/>
            </a:br>
            <a:r>
              <a:rPr lang="en-US" dirty="0"/>
              <a:t>Scrum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Admin Page – Manage Survey Tab</a:t>
            </a:r>
          </a:p>
          <a:p>
            <a:pPr marL="800100" lvl="1" indent="-342900"/>
            <a:r>
              <a:rPr lang="en-US" dirty="0" smtClean="0"/>
              <a:t>Navigation </a:t>
            </a:r>
            <a:r>
              <a:rPr lang="en-US" dirty="0"/>
              <a:t>Between Views</a:t>
            </a:r>
          </a:p>
          <a:p>
            <a:pPr marL="800100" lvl="1" indent="-342900"/>
            <a:r>
              <a:rPr lang="en-US" dirty="0"/>
              <a:t>Implementing Reminder Emails</a:t>
            </a:r>
          </a:p>
          <a:p>
            <a:pPr marL="800100" lvl="1" indent="-342900"/>
            <a:r>
              <a:rPr lang="en-US" dirty="0"/>
              <a:t>Fixing the Update Feature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Implemented </a:t>
            </a:r>
            <a:r>
              <a:rPr lang="en-US" dirty="0" err="1" smtClean="0"/>
              <a:t>PHPSpreadsheet</a:t>
            </a:r>
            <a:r>
              <a:rPr lang="en-US" dirty="0" smtClean="0"/>
              <a:t> Library to Web Server.</a:t>
            </a:r>
          </a:p>
          <a:p>
            <a:pPr marL="800100" lvl="1" indent="-342900"/>
            <a:r>
              <a:rPr lang="en-US" dirty="0" smtClean="0"/>
              <a:t>Excel file creation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079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66461"/>
            <a:ext cx="7620000" cy="294584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6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126</TotalTime>
  <Words>247</Words>
  <Application>Microsoft Office PowerPoint</Application>
  <PresentationFormat>On-screen Show (4:3)</PresentationFormat>
  <Paragraphs>62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Web Survey System</vt:lpstr>
      <vt:lpstr>Andreas SCRUM Update</vt:lpstr>
      <vt:lpstr>Andreas SCRUM Update</vt:lpstr>
      <vt:lpstr>Billy Scrum Update</vt:lpstr>
      <vt:lpstr>Billy Scrum Update</vt:lpstr>
      <vt:lpstr>Billy Scrum Update</vt:lpstr>
      <vt:lpstr>Billy Scrum Update</vt:lpstr>
      <vt:lpstr>Christian Scrum Update</vt:lpstr>
      <vt:lpstr>Christian Scrum Update</vt:lpstr>
      <vt:lpstr>Christian Scrum Update</vt:lpstr>
      <vt:lpstr>Christian Scrum Update</vt:lpstr>
      <vt:lpstr>GERALD SCRUM UPDATE</vt:lpstr>
      <vt:lpstr>GERALD SCRUM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Schwagerl Andreas</cp:lastModifiedBy>
  <cp:revision>20</cp:revision>
  <dcterms:created xsi:type="dcterms:W3CDTF">2018-02-25T21:49:01Z</dcterms:created>
  <dcterms:modified xsi:type="dcterms:W3CDTF">2018-03-26T19:21:09Z</dcterms:modified>
</cp:coreProperties>
</file>