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61" r:id="rId5"/>
    <p:sldId id="263" r:id="rId6"/>
    <p:sldId id="264" r:id="rId7"/>
    <p:sldId id="265" r:id="rId8"/>
    <p:sldId id="266" r:id="rId9"/>
    <p:sldId id="267" r:id="rId10"/>
    <p:sldId id="262" r:id="rId11"/>
    <p:sldId id="260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92" autoAdjust="0"/>
  </p:normalViewPr>
  <p:slideViewPr>
    <p:cSldViewPr>
      <p:cViewPr>
        <p:scale>
          <a:sx n="68" d="100"/>
          <a:sy n="68" d="100"/>
        </p:scale>
        <p:origin x="-143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FB0-7E73-4AA2-8150-33F49396550F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21B9C-8A01-410C-B2A0-356494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4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4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238089-FB4F-4FF5-B3AA-6347969F1A3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loud/s3gd5/pmpkz0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 smtClean="0"/>
              <a:t>Survey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Drop Table team;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0104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01000" cy="427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4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391400" cy="43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2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Web-based survey system</a:t>
            </a:r>
          </a:p>
          <a:p>
            <a:pPr marL="800100" lvl="1" indent="-342900"/>
            <a:r>
              <a:rPr lang="en-US" dirty="0" smtClean="0"/>
              <a:t>Can be implemented on any website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/>
            <a:r>
              <a:rPr lang="en-US" dirty="0" smtClean="0"/>
              <a:t>Customizable questions and email script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/>
            <a:r>
              <a:rPr lang="en-US" dirty="0" smtClean="0"/>
              <a:t>Generates insightful reports from responses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514600"/>
            <a:ext cx="4395787" cy="101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4283642" cy="91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86400"/>
            <a:ext cx="3810000" cy="105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it unique?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Semantic Differential Questions (w/ Likert Scale)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Survey Structure Targets Companies of Any Size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36851"/>
              </p:ext>
            </p:extLst>
          </p:nvPr>
        </p:nvGraphicFramePr>
        <p:xfrm>
          <a:off x="533400" y="2286000"/>
          <a:ext cx="79248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Statement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(Positive)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Statement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(Negative)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Partly</a:t>
                      </a:r>
                      <a:r>
                        <a:rPr lang="en-US" sz="1600" baseline="0" dirty="0" smtClean="0"/>
                        <a:t>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CSC 490 is great!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CSC 490 is awful!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47897"/>
              </p:ext>
            </p:extLst>
          </p:nvPr>
        </p:nvGraphicFramePr>
        <p:xfrm>
          <a:off x="533400" y="5257800"/>
          <a:ext cx="79248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Company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Survey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Department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3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Walkthrough</a:t>
            </a:r>
            <a:endParaRPr lang="en-US" dirty="0"/>
          </a:p>
        </p:txBody>
      </p:sp>
      <p:pic>
        <p:nvPicPr>
          <p:cNvPr id="4098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24800" cy="439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Administrative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Requires login to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to generate surveys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record for a company (or select existing)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records for each department involved in survey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Generate participant records from email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Automatic emails are sent out with link to survey</a:t>
            </a:r>
          </a:p>
        </p:txBody>
      </p:sp>
    </p:spTree>
    <p:extLst>
      <p:ext uri="{BB962C8B-B14F-4D97-AF65-F5344CB8AC3E}">
        <p14:creationId xmlns:p14="http://schemas.microsoft.com/office/powerpoint/2010/main" val="24352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Administrative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Features for managing ongoing surveys</a:t>
            </a:r>
          </a:p>
          <a:p>
            <a:pPr marL="914400" lvl="1" indent="-457200"/>
            <a:r>
              <a:rPr lang="en-US" dirty="0" smtClean="0"/>
              <a:t>Send email to participant who has lost the survey link</a:t>
            </a:r>
          </a:p>
          <a:p>
            <a:pPr marL="914400" lvl="1" indent="-457200"/>
            <a:r>
              <a:rPr lang="en-US" dirty="0" smtClean="0"/>
              <a:t>Send reminder emails to participants that have not completed the survey</a:t>
            </a:r>
          </a:p>
          <a:p>
            <a:pPr marL="914400" lvl="1" indent="-457200"/>
            <a:r>
              <a:rPr lang="en-US" dirty="0" smtClean="0"/>
              <a:t>Add, remove, and move participants between departments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Features for generating reports</a:t>
            </a:r>
          </a:p>
          <a:p>
            <a:pPr marL="914400" lvl="1" indent="-457200"/>
            <a:r>
              <a:rPr lang="en-US" dirty="0" smtClean="0"/>
              <a:t>Reports should be in Excel</a:t>
            </a:r>
          </a:p>
          <a:p>
            <a:pPr marL="914400" lvl="1" indent="-457200"/>
            <a:r>
              <a:rPr lang="en-US" dirty="0" smtClean="0"/>
              <a:t>Reports should include charts and graphs</a:t>
            </a:r>
          </a:p>
        </p:txBody>
      </p:sp>
    </p:spTree>
    <p:extLst>
      <p:ext uri="{BB962C8B-B14F-4D97-AF65-F5344CB8AC3E}">
        <p14:creationId xmlns:p14="http://schemas.microsoft.com/office/powerpoint/2010/main" val="41762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Page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Requires a unique ID in the hyperlink to access</a:t>
            </a:r>
          </a:p>
          <a:p>
            <a:pPr marL="800100" lvl="1" indent="-342900"/>
            <a:r>
              <a:rPr lang="en-US" dirty="0" smtClean="0"/>
              <a:t>Corresponds with ID generated for participant</a:t>
            </a:r>
          </a:p>
          <a:p>
            <a:pPr marL="800100" lvl="1" indent="-342900"/>
            <a:r>
              <a:rPr lang="en-US" dirty="0" smtClean="0"/>
              <a:t>Included as part of automatic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Survey must be completed before it can be submitted</a:t>
            </a:r>
          </a:p>
          <a:p>
            <a:pPr marL="800100" lvl="1" indent="-342900"/>
            <a:r>
              <a:rPr lang="en-US" dirty="0" smtClean="0"/>
              <a:t>Should point user to any missed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Survey can only be submitted once</a:t>
            </a:r>
          </a:p>
          <a:p>
            <a:pPr marL="800100" lvl="1" indent="-342900"/>
            <a:r>
              <a:rPr lang="en-US" dirty="0" smtClean="0"/>
              <a:t>User should be notified prior to submitting</a:t>
            </a:r>
          </a:p>
          <a:p>
            <a:pPr marL="800100" lvl="1" indent="-342900"/>
            <a:r>
              <a:rPr lang="en-US" dirty="0" smtClean="0"/>
              <a:t>Notification should be displayed on re-opening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Responses should be anonymous</a:t>
            </a:r>
          </a:p>
        </p:txBody>
      </p:sp>
    </p:spTree>
    <p:extLst>
      <p:ext uri="{BB962C8B-B14F-4D97-AF65-F5344CB8AC3E}">
        <p14:creationId xmlns:p14="http://schemas.microsoft.com/office/powerpoint/2010/main" val="33410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database will be implemented using MySQL</a:t>
            </a:r>
          </a:p>
          <a:p>
            <a:pPr marL="800100" lvl="1" indent="-342900"/>
            <a:r>
              <a:rPr lang="en-US" dirty="0" smtClean="0"/>
              <a:t>Relational database</a:t>
            </a:r>
          </a:p>
          <a:p>
            <a:pPr marL="800100" lvl="1" indent="-342900"/>
            <a:r>
              <a:rPr lang="en-US" dirty="0" smtClean="0"/>
              <a:t>Free and 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schema should be efficiently designed</a:t>
            </a:r>
          </a:p>
          <a:p>
            <a:pPr marL="800100" lvl="1" indent="-342900"/>
            <a:r>
              <a:rPr lang="en-US" dirty="0" smtClean="0"/>
              <a:t>Relationships used to eliminate redundant </a:t>
            </a:r>
            <a:r>
              <a:rPr lang="en-US" dirty="0" smtClean="0"/>
              <a:t>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6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Admin Page</a:t>
            </a:r>
          </a:p>
          <a:p>
            <a:pPr marL="800100" lvl="1" indent="-342900"/>
            <a:r>
              <a:rPr lang="en-US" dirty="0" smtClean="0"/>
              <a:t>Manage Survey Tab</a:t>
            </a:r>
          </a:p>
          <a:p>
            <a:pPr marL="800100" lvl="1" indent="-342900"/>
            <a:r>
              <a:rPr lang="en-US" dirty="0" smtClean="0"/>
              <a:t>Create New Survey Tab</a:t>
            </a:r>
          </a:p>
          <a:p>
            <a:pPr marL="800100" lvl="1" indent="-342900"/>
            <a:r>
              <a:rPr lang="en-US" dirty="0" smtClean="0"/>
              <a:t>Manage Questions Tab</a:t>
            </a:r>
          </a:p>
          <a:p>
            <a:pPr marL="800100" lvl="1" indent="-342900"/>
            <a:r>
              <a:rPr lang="en-US" dirty="0" smtClean="0"/>
              <a:t>Email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Survey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7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534</TotalTime>
  <Words>297</Words>
  <Application>Microsoft Office PowerPoint</Application>
  <PresentationFormat>On-screen Show (4:3)</PresentationFormat>
  <Paragraphs>84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Web Survey System</vt:lpstr>
      <vt:lpstr>Project Definition</vt:lpstr>
      <vt:lpstr>What makes it unique?</vt:lpstr>
      <vt:lpstr>Mockup Walkthrough</vt:lpstr>
      <vt:lpstr>Requirement Specification</vt:lpstr>
      <vt:lpstr>Requirement Specification</vt:lpstr>
      <vt:lpstr>Requirement Specification</vt:lpstr>
      <vt:lpstr>Requirement Specification</vt:lpstr>
      <vt:lpstr>Subsystems</vt:lpstr>
      <vt:lpstr>ER Diagram</vt:lpstr>
      <vt:lpstr>System Model</vt:lpstr>
      <vt:lpstr>System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System</dc:title>
  <dc:creator>Windows User</dc:creator>
  <cp:lastModifiedBy>Schwagerl Andreas</cp:lastModifiedBy>
  <cp:revision>25</cp:revision>
  <dcterms:created xsi:type="dcterms:W3CDTF">2018-02-18T15:18:24Z</dcterms:created>
  <dcterms:modified xsi:type="dcterms:W3CDTF">2018-02-19T21:00:54Z</dcterms:modified>
</cp:coreProperties>
</file>