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5" r:id="rId7"/>
    <p:sldId id="266" r:id="rId8"/>
    <p:sldId id="261" r:id="rId9"/>
    <p:sldId id="267" r:id="rId10"/>
    <p:sldId id="268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F56861-68EC-4205-AFEB-264710E5100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rsurvey.net/survey.php?ID=Ygypzx9Yr5WkDfLUkvq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rsurvey.net/createsurvey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Generate Excel Tables from Submitted Surveys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User Interface Styling</a:t>
            </a:r>
          </a:p>
        </p:txBody>
      </p:sp>
    </p:spTree>
    <p:extLst>
      <p:ext uri="{BB962C8B-B14F-4D97-AF65-F5344CB8AC3E}">
        <p14:creationId xmlns:p14="http://schemas.microsoft.com/office/powerpoint/2010/main" val="36813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Gerald</a:t>
            </a:r>
            <a:br>
              <a:rPr lang="en-US" dirty="0" smtClean="0"/>
            </a:br>
            <a:r>
              <a:rPr lang="en-US" dirty="0" smtClean="0"/>
              <a:t>SCRUM</a:t>
            </a:r>
            <a:r>
              <a:rPr lang="en-US" dirty="0"/>
              <a:t>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Question Tab</a:t>
            </a:r>
          </a:p>
          <a:p>
            <a:pPr marL="800100" lvl="1" indent="-342900"/>
            <a:r>
              <a:rPr lang="en-US" dirty="0" smtClean="0"/>
              <a:t>Generate Questions Table</a:t>
            </a:r>
          </a:p>
          <a:p>
            <a:pPr marL="800100" lvl="1" indent="-342900"/>
            <a:r>
              <a:rPr lang="en-US" dirty="0" smtClean="0"/>
              <a:t>Generate Graphical Controls</a:t>
            </a:r>
          </a:p>
          <a:p>
            <a:pPr marL="800100" lvl="1" indent="-342900"/>
            <a:r>
              <a:rPr lang="en-US" dirty="0" smtClean="0"/>
              <a:t>Implement Edit View</a:t>
            </a:r>
          </a:p>
        </p:txBody>
      </p:sp>
    </p:spTree>
    <p:extLst>
      <p:ext uri="{BB962C8B-B14F-4D97-AF65-F5344CB8AC3E}">
        <p14:creationId xmlns:p14="http://schemas.microsoft.com/office/powerpoint/2010/main" val="28576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Gerald</a:t>
            </a:r>
            <a:br>
              <a:rPr lang="en-US" dirty="0" smtClean="0"/>
            </a:br>
            <a:r>
              <a:rPr lang="en-US" dirty="0" smtClean="0"/>
              <a:t>SCRUM</a:t>
            </a:r>
            <a:r>
              <a:rPr lang="en-US" dirty="0"/>
              <a:t>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Admin Page – Manage Survey Question </a:t>
            </a:r>
            <a:r>
              <a:rPr lang="en-US" dirty="0" smtClean="0"/>
              <a:t>Tab</a:t>
            </a:r>
          </a:p>
          <a:p>
            <a:pPr marL="800100" lvl="1" indent="-342900"/>
            <a:r>
              <a:rPr lang="en-US" dirty="0" smtClean="0"/>
              <a:t>Implement Edit / Add Functionality</a:t>
            </a:r>
          </a:p>
          <a:p>
            <a:pPr marL="1485900" lvl="2" indent="-342900"/>
            <a:r>
              <a:rPr lang="en-US" dirty="0" smtClean="0"/>
              <a:t>Connection to Database</a:t>
            </a:r>
          </a:p>
          <a:p>
            <a:pPr marL="800100" lvl="1" indent="-342900"/>
            <a:r>
              <a:rPr lang="en-US" dirty="0" smtClean="0"/>
              <a:t>Integrate the Tab View to the </a:t>
            </a:r>
            <a:r>
              <a:rPr lang="en-US" smtClean="0"/>
              <a:t>Admin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Andreas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Page</a:t>
            </a:r>
          </a:p>
          <a:p>
            <a:pPr marL="800100" lvl="1" indent="-342900"/>
            <a:r>
              <a:rPr lang="en-US" dirty="0" smtClean="0"/>
              <a:t>Confirm Participant ID in Hyperlink</a:t>
            </a:r>
          </a:p>
          <a:p>
            <a:pPr marL="800100" lvl="1" indent="-342900"/>
            <a:r>
              <a:rPr lang="en-US" dirty="0" smtClean="0"/>
              <a:t>Generate Survey Table from Selected Questions</a:t>
            </a:r>
          </a:p>
          <a:p>
            <a:pPr marL="800100" lvl="1" indent="-342900"/>
            <a:r>
              <a:rPr lang="en-US" dirty="0" smtClean="0"/>
              <a:t>Generate Survey Graphical Controls</a:t>
            </a:r>
          </a:p>
          <a:p>
            <a:pPr marL="1485900" lvl="2" indent="-342900"/>
            <a:r>
              <a:rPr lang="en-US" dirty="0" smtClean="0"/>
              <a:t>Radio Buttons</a:t>
            </a:r>
          </a:p>
          <a:p>
            <a:pPr marL="1485900" lvl="2" indent="-342900"/>
            <a:r>
              <a:rPr lang="en-US" dirty="0" smtClean="0"/>
              <a:t>Submit Button</a:t>
            </a:r>
          </a:p>
          <a:p>
            <a:pPr marL="800100" lvl="1" indent="-342900"/>
            <a:r>
              <a:rPr lang="en-US" dirty="0" smtClean="0"/>
              <a:t>Validate User Input</a:t>
            </a:r>
          </a:p>
          <a:p>
            <a:pPr marL="800100" lvl="1" indent="-342900"/>
            <a:r>
              <a:rPr lang="en-US" dirty="0" smtClean="0"/>
              <a:t>Submit Responses to </a:t>
            </a:r>
            <a:r>
              <a:rPr lang="en-US" dirty="0" smtClean="0"/>
              <a:t>Database</a:t>
            </a:r>
          </a:p>
          <a:p>
            <a:pPr lvl="1" indent="0">
              <a:buNone/>
            </a:pPr>
            <a:endParaRPr lang="en-US" sz="1800" dirty="0" smtClean="0">
              <a:hlinkClick r:id="rId2"/>
            </a:endParaRPr>
          </a:p>
          <a:p>
            <a:pPr lvl="1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://www.rrsurvey.net/survey.php?ID=Ygypzx9Yr5WkDfLUkvq3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657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Andreas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</a:t>
            </a:r>
            <a:r>
              <a:rPr lang="en-US" dirty="0" smtClean="0"/>
              <a:t>: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New Survey Tab</a:t>
            </a:r>
          </a:p>
          <a:p>
            <a:pPr marL="800100" lvl="1" indent="-342900"/>
            <a:r>
              <a:rPr lang="en-US" dirty="0" smtClean="0"/>
              <a:t>Implement </a:t>
            </a:r>
            <a:r>
              <a:rPr lang="en-US" dirty="0" smtClean="0"/>
              <a:t>Data Handling</a:t>
            </a:r>
          </a:p>
          <a:p>
            <a:pPr marL="800100" lvl="1" indent="-342900"/>
            <a:r>
              <a:rPr lang="en-US" dirty="0" smtClean="0"/>
              <a:t>Implement Department Functions</a:t>
            </a:r>
          </a:p>
          <a:p>
            <a:pPr marL="1485900" lvl="2" indent="-342900"/>
            <a:r>
              <a:rPr lang="en-US" dirty="0" smtClean="0"/>
              <a:t>Add Department to </a:t>
            </a:r>
            <a:r>
              <a:rPr lang="en-US" dirty="0" smtClean="0"/>
              <a:t>List</a:t>
            </a:r>
          </a:p>
          <a:p>
            <a:pPr marL="1485900" lvl="2" indent="-342900"/>
            <a:r>
              <a:rPr lang="en-US" dirty="0" smtClean="0"/>
              <a:t>Update Department in List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Remove Department from </a:t>
            </a:r>
            <a:r>
              <a:rPr lang="en-US" dirty="0" smtClean="0"/>
              <a:t>List</a:t>
            </a:r>
            <a:endParaRPr lang="en-US" dirty="0" smtClean="0"/>
          </a:p>
          <a:p>
            <a:pPr lvl="1" indent="0">
              <a:buNone/>
            </a:pP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://www.rrsurvey.net/createsurvey.php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98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Andreas</a:t>
            </a:r>
            <a:br>
              <a:rPr lang="en-US" dirty="0"/>
            </a:br>
            <a:r>
              <a:rPr lang="en-US" dirty="0"/>
              <a:t>SCRUM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New Survey Tab</a:t>
            </a:r>
          </a:p>
          <a:p>
            <a:pPr marL="800100" lvl="1" indent="-342900"/>
            <a:r>
              <a:rPr lang="en-US" dirty="0"/>
              <a:t>Implement </a:t>
            </a:r>
            <a:r>
              <a:rPr lang="en-US" dirty="0" smtClean="0"/>
              <a:t>Remainder of User Interface</a:t>
            </a:r>
          </a:p>
          <a:p>
            <a:pPr marL="800100" lvl="1" indent="-342900"/>
            <a:r>
              <a:rPr lang="en-US" dirty="0" smtClean="0"/>
              <a:t>Implement Question Selection Functionality</a:t>
            </a:r>
          </a:p>
          <a:p>
            <a:pPr marL="800100" lvl="1" indent="-342900"/>
            <a:r>
              <a:rPr lang="en-US" dirty="0" smtClean="0"/>
              <a:t>Validate User Input &amp; Selections</a:t>
            </a:r>
          </a:p>
          <a:p>
            <a:pPr marL="800100" lvl="1" indent="-342900"/>
            <a:r>
              <a:rPr lang="en-US" dirty="0" smtClean="0"/>
              <a:t>Submit New Survey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</a:p>
          <a:p>
            <a:pPr marL="800100" lvl="1" indent="-342900"/>
            <a:r>
              <a:rPr lang="en-US" dirty="0" smtClean="0"/>
              <a:t>Generate Company Table</a:t>
            </a:r>
          </a:p>
          <a:p>
            <a:pPr marL="800100" lvl="1" indent="-342900"/>
            <a:r>
              <a:rPr lang="en-US" dirty="0" smtClean="0"/>
              <a:t>Generate Survey Table</a:t>
            </a:r>
          </a:p>
          <a:p>
            <a:pPr marL="800100" lvl="1" indent="-342900"/>
            <a:r>
              <a:rPr lang="en-US" dirty="0" smtClean="0"/>
              <a:t>Generate Department Table</a:t>
            </a:r>
          </a:p>
          <a:p>
            <a:pPr marL="800100" lvl="1" indent="-342900"/>
            <a:r>
              <a:rPr lang="en-US" dirty="0" smtClean="0"/>
              <a:t>Generate Participant Table</a:t>
            </a:r>
          </a:p>
          <a:p>
            <a:pPr marL="800100" lvl="1" indent="-342900"/>
            <a:r>
              <a:rPr lang="en-US" dirty="0" smtClean="0"/>
              <a:t>Implement Edit View</a:t>
            </a:r>
          </a:p>
        </p:txBody>
      </p:sp>
    </p:spTree>
    <p:extLst>
      <p:ext uri="{BB962C8B-B14F-4D97-AF65-F5344CB8AC3E}">
        <p14:creationId xmlns:p14="http://schemas.microsoft.com/office/powerpoint/2010/main" val="17230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Encountered: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</a:p>
          <a:p>
            <a:pPr marL="800100" lvl="1" indent="-342900"/>
            <a:r>
              <a:rPr lang="en-US" dirty="0" smtClean="0"/>
              <a:t>Editing and Adding Entries Without New Page</a:t>
            </a:r>
          </a:p>
          <a:p>
            <a:pPr marL="800100" lvl="1" indent="-342900"/>
            <a:r>
              <a:rPr lang="en-US" dirty="0" smtClean="0"/>
              <a:t>Implementing the Views onto a Single Page</a:t>
            </a:r>
          </a:p>
        </p:txBody>
      </p:sp>
    </p:spTree>
    <p:extLst>
      <p:ext uri="{BB962C8B-B14F-4D97-AF65-F5344CB8AC3E}">
        <p14:creationId xmlns:p14="http://schemas.microsoft.com/office/powerpoint/2010/main" val="16925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</a:p>
          <a:p>
            <a:pPr marL="800100" lvl="1" indent="-342900"/>
            <a:r>
              <a:rPr lang="en-US" dirty="0" smtClean="0"/>
              <a:t>Implement Navigation Between Views</a:t>
            </a:r>
          </a:p>
          <a:p>
            <a:pPr marL="800100" lvl="1" indent="-342900"/>
            <a:r>
              <a:rPr lang="en-US" dirty="0" smtClean="0"/>
              <a:t>Fixing the Edit and Add Features</a:t>
            </a:r>
          </a:p>
          <a:p>
            <a:pPr marL="800100" lvl="1" indent="-342900"/>
            <a:r>
              <a:rPr lang="en-US" dirty="0" smtClean="0"/>
              <a:t>Working Towards Implementing Report Generating</a:t>
            </a:r>
          </a:p>
        </p:txBody>
      </p:sp>
    </p:spTree>
    <p:extLst>
      <p:ext uri="{BB962C8B-B14F-4D97-AF65-F5344CB8AC3E}">
        <p14:creationId xmlns:p14="http://schemas.microsoft.com/office/powerpoint/2010/main" val="16668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</a:t>
            </a:r>
          </a:p>
          <a:p>
            <a:pPr marL="800100" lvl="1" indent="-342900"/>
            <a:r>
              <a:rPr lang="en-US" dirty="0" smtClean="0"/>
              <a:t>Implemented Login Page</a:t>
            </a:r>
          </a:p>
          <a:p>
            <a:pPr marL="800100" lvl="1" indent="-342900"/>
            <a:r>
              <a:rPr lang="en-US" dirty="0" smtClean="0"/>
              <a:t>Implemented User Authentication</a:t>
            </a:r>
          </a:p>
          <a:p>
            <a:pPr marL="800100" lvl="1" indent="-342900"/>
            <a:r>
              <a:rPr lang="en-US" dirty="0" smtClean="0"/>
              <a:t>Coded Admin Page Tab Structure</a:t>
            </a:r>
          </a:p>
        </p:txBody>
      </p:sp>
    </p:spTree>
    <p:extLst>
      <p:ext uri="{BB962C8B-B14F-4D97-AF65-F5344CB8AC3E}">
        <p14:creationId xmlns:p14="http://schemas.microsoft.com/office/powerpoint/2010/main" val="3942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Encountered: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Session / Token Handling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Working with JavaScript for the Login 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Implementing a Log Out Feature</a:t>
            </a:r>
          </a:p>
        </p:txBody>
      </p:sp>
    </p:spTree>
    <p:extLst>
      <p:ext uri="{BB962C8B-B14F-4D97-AF65-F5344CB8AC3E}">
        <p14:creationId xmlns:p14="http://schemas.microsoft.com/office/powerpoint/2010/main" val="36357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111</TotalTime>
  <Words>273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Web Survey System</vt:lpstr>
      <vt:lpstr>Andreas SCRUM Update</vt:lpstr>
      <vt:lpstr>Andreas SCRUM Update</vt:lpstr>
      <vt:lpstr>Andreas SCRUM Update</vt:lpstr>
      <vt:lpstr>Billy Scrum Update</vt:lpstr>
      <vt:lpstr>Billy Scrum Update</vt:lpstr>
      <vt:lpstr>Billy Scrum Update</vt:lpstr>
      <vt:lpstr>Christian SCRUM Update</vt:lpstr>
      <vt:lpstr>Christian SCRUM Update</vt:lpstr>
      <vt:lpstr>Christian SCRUM Update</vt:lpstr>
      <vt:lpstr>Gerald SCRUM Update</vt:lpstr>
      <vt:lpstr>Gerald SCRUM Update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System</dc:title>
  <dc:creator>Windows User</dc:creator>
  <cp:lastModifiedBy>Windows User</cp:lastModifiedBy>
  <cp:revision>17</cp:revision>
  <dcterms:created xsi:type="dcterms:W3CDTF">2018-02-25T21:49:01Z</dcterms:created>
  <dcterms:modified xsi:type="dcterms:W3CDTF">2018-03-19T14:33:43Z</dcterms:modified>
</cp:coreProperties>
</file>