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ED662C-2118-43A2-8E47-04F834E2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E99C633-B7D3-46DD-99D5-22927BC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A52600-E35E-4ACB-9247-9D44A4D4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3FCA4D-BD16-4B6F-B416-16D2E50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F772D7-1F84-4389-85C2-D2ED7EF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3E40A4-FB8C-4173-8523-BC5C4377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991851-CB37-4D38-AB6F-ED09A1EF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67C85F-FC09-40C6-9445-223B2DFB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59D05E-3D05-47A5-A651-1F54AF7C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BE5F4E-178C-48C6-B30A-252CE3D1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61E94C2-853E-4350-9F54-87AE106EF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E0B503-9600-4F70-84CE-8BAAC4C5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754CCF-3243-4E7E-A040-FC527A2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2AF59A-A32F-410E-8CA6-B8E43FFA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B17C14-9647-41A9-A570-1987A53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336AD5-C010-4AC3-98EC-A0B9445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56F88D-E6B7-4846-842B-F2F3EB9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EBFB56-0045-478F-81FD-37BFE55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442FE7-0ED0-40C6-AC97-98564E3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1B9264-AA9B-42A1-94A7-BF0A3468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EA4D3-5FB7-40A0-9B7A-49591C32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610EC1-23F2-4081-A2AB-401F04C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D73FF8-645B-4E64-8CC4-E8B440D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7222B8-D2DC-42B8-8055-016E6BAE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B1BF53-EF2F-4836-941C-D9665067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9C1098-DBB6-4770-89AA-66330942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385CF7-9A54-4EF2-8BE9-32BDD898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790A9D-5C21-40DC-AAC3-59ED5779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14624DB-7EA7-4759-884B-4553647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4176D1-35DC-4BE6-B679-2CDCDA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A58D05-0B6E-4F7A-A276-5C1B230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028AB5-4BF1-454B-85D0-D15BF0B7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177B6-11A9-48BD-9F11-0413A12F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75AEAC-0B2E-47AF-A407-D7912BC2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DE0469-0AD4-4339-81BE-0A4234BB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99C8381-26A5-4509-B7D0-A21F2E2F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12BB60F-022C-4752-9F70-D1AF0054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5F75DBD-51E0-464F-988A-1F2B8DC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4B58A3F-9F11-4279-97DF-7D630661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ED00E6-6DFD-4EDB-86B1-FC682286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CDE7B4-75B2-4DA5-8091-27B5C19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15B8B3E-F5CC-401C-AD3F-C0C15919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648555A-B3C7-48E6-A772-EA90E47A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C3C46F4-6581-431C-91C0-7D2F447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DDE022-1F51-4699-AACE-10C41454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A23BEE-78E0-4D78-BFBD-98A7654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4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9FD5B5-50CB-4861-A92A-C89A3AD9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983E4F-CD9A-4671-ACD7-BC3A209A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05CECB4-5D7F-4F6D-AECA-9AE7115A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A8A0C3-DFA4-4830-8E8F-BC187BE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FAF9E3E-4027-4068-8058-D719829F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DD49F4-998A-48C9-A6A5-9435015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26CD7E-ACF2-4493-B3C9-14E66506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AFD43B8-26E5-49F0-9A2F-8B27B1D9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CF97AEF-9AD9-4AF7-9F89-BEBFE739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2B2D68D-968D-44B9-B8BA-89B9516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F610365-D469-4893-88B4-A0739988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0F2D86-288B-4C93-A84F-B4C559D3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3CDDE84-B501-45A5-8732-7084AD5F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491D88-D578-428C-A7E8-54C92763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A2C6EB-0724-4069-9741-20614F1CE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AB17-4E1F-4E62-92FF-3F1103A4502F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BE6A5E-9EC9-4B6F-876C-635B42996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FA2C02-3907-4382-8FAE-649E045F7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36AA88-E0AB-40E7-B53C-85DEF4F9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137"/>
            <a:ext cx="9144000" cy="857439"/>
          </a:xfrm>
        </p:spPr>
        <p:txBody>
          <a:bodyPr>
            <a:normAutofit fontScale="90000"/>
          </a:bodyPr>
          <a:lstStyle/>
          <a:p>
            <a:r>
              <a:rPr lang="nb-NO" dirty="0"/>
              <a:t>Grid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A6D957F-8F40-4E1C-8AC1-02FB8F3C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7462"/>
            <a:ext cx="9144000" cy="4400032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Med grid så jobber vi med nettsiden som et rutenett:</a:t>
            </a:r>
          </a:p>
          <a:p>
            <a:pPr algn="l"/>
            <a:r>
              <a:rPr lang="nb-NO" dirty="0"/>
              <a:t>					- Vi angir plassering av innhold ved 					  å spesifisere kolonner og rader</a:t>
            </a:r>
          </a:p>
          <a:p>
            <a:pPr algn="l"/>
            <a:r>
              <a:rPr lang="nb-NO" dirty="0"/>
              <a:t>					- Her har vi for eksempel fire 						   element i </a:t>
            </a:r>
            <a:r>
              <a:rPr lang="nb-NO" dirty="0">
                <a:solidFill>
                  <a:srgbClr val="FF0000"/>
                </a:solidFill>
              </a:rPr>
              <a:t>&lt;body&gt;, </a:t>
            </a:r>
            <a:r>
              <a:rPr lang="nb-NO" dirty="0"/>
              <a:t>et av de er  					  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nb-NO" dirty="0"/>
              <a:t>					- Vi aktiverer grid for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ved 					  følgende kode:</a:t>
            </a:r>
          </a:p>
          <a:p>
            <a:pPr algn="l"/>
            <a:r>
              <a:rPr lang="nb-NO" dirty="0"/>
              <a:t>					</a:t>
            </a:r>
            <a:endParaRPr lang="en-GB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72D46421-1A28-4C9A-965E-269974C1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20" y="2445398"/>
            <a:ext cx="4054841" cy="396473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B27855-D1EF-4EDF-B2C9-7D3AFE7E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241" y="4785201"/>
            <a:ext cx="1962539" cy="13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EC659A-3783-4B30-BC73-155F864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nb-NO" sz="4000"/>
              <a:t>Grid - Kolonner</a:t>
            </a:r>
            <a:endParaRPr lang="en-GB" sz="4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5E5760-4DF5-4A5D-AB9F-EC1C386D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nb-NO" sz="2200" dirty="0"/>
              <a:t>Vi bruker grid-</a:t>
            </a:r>
            <a:r>
              <a:rPr lang="nb-NO" sz="2200" dirty="0" err="1"/>
              <a:t>template</a:t>
            </a:r>
            <a:r>
              <a:rPr lang="nb-NO" sz="2200" dirty="0"/>
              <a:t>-</a:t>
            </a:r>
            <a:r>
              <a:rPr lang="nb-NO" sz="2200" dirty="0" err="1"/>
              <a:t>columns</a:t>
            </a:r>
            <a:r>
              <a:rPr lang="nb-NO" sz="2200" dirty="0"/>
              <a:t> for å sette opp antall kolonner på siden vår. For eksempel vil koden til høyre indikere tre kolonner på siden vår</a:t>
            </a:r>
          </a:p>
          <a:p>
            <a:endParaRPr lang="nb-NO" sz="2200" dirty="0"/>
          </a:p>
          <a:p>
            <a:endParaRPr lang="nb-NO" sz="2200" dirty="0"/>
          </a:p>
          <a:p>
            <a:endParaRPr lang="nb-NO" sz="2200" dirty="0"/>
          </a:p>
          <a:p>
            <a:pPr marL="0" indent="0">
              <a:buNone/>
            </a:pPr>
            <a:r>
              <a:rPr lang="nb-NO" sz="2200" dirty="0"/>
              <a:t>Har vi for eksempel fem &lt;p&gt; element på nettsiden vil de fylle seg som til høyre</a:t>
            </a:r>
            <a:endParaRPr lang="en-GB" sz="22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48F6FED-1AA7-4460-A287-C5D43D48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8" y="2133481"/>
            <a:ext cx="4042409" cy="129551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13DBC0B-B6E0-4D47-8189-5105CEBD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58" y="4410975"/>
            <a:ext cx="4371960" cy="1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0FDE89C-498B-4EFF-849F-477EF789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Oppgave</a:t>
            </a:r>
            <a:r>
              <a:rPr lang="en-GB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E98159-9302-4F6E-8939-46DF0E91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Lag en nettside med en </a:t>
            </a:r>
            <a:r>
              <a:rPr lang="nb-NO" sz="2400" dirty="0">
                <a:solidFill>
                  <a:srgbClr val="FF0000"/>
                </a:solidFill>
              </a:rPr>
              <a:t>&lt;</a:t>
            </a:r>
            <a:r>
              <a:rPr lang="nb-NO" sz="2400" dirty="0" err="1">
                <a:solidFill>
                  <a:srgbClr val="FF0000"/>
                </a:solidFill>
              </a:rPr>
              <a:t>main</a:t>
            </a:r>
            <a:r>
              <a:rPr lang="nb-NO" sz="2400" dirty="0">
                <a:solidFill>
                  <a:srgbClr val="FF0000"/>
                </a:solidFill>
              </a:rPr>
              <a:t>&gt; </a:t>
            </a:r>
            <a:r>
              <a:rPr lang="nb-NO" sz="2400" dirty="0">
                <a:solidFill>
                  <a:srgbClr val="000000"/>
                </a:solidFill>
              </a:rPr>
              <a:t>tag som inneholder åtte </a:t>
            </a:r>
            <a:r>
              <a:rPr lang="nb-NO" sz="2400" dirty="0">
                <a:solidFill>
                  <a:srgbClr val="FF0000"/>
                </a:solidFill>
              </a:rPr>
              <a:t>&lt;p&gt; </a:t>
            </a:r>
            <a:r>
              <a:rPr lang="nb-NO" sz="2400" dirty="0">
                <a:solidFill>
                  <a:srgbClr val="000000"/>
                </a:solidFill>
              </a:rPr>
              <a:t>element. </a:t>
            </a: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Bruk </a:t>
            </a:r>
            <a:r>
              <a:rPr lang="nb-NO" sz="2400" dirty="0">
                <a:solidFill>
                  <a:srgbClr val="FF0000"/>
                </a:solidFill>
              </a:rPr>
              <a:t>&lt;style&gt; </a:t>
            </a:r>
            <a:r>
              <a:rPr lang="nb-NO" sz="2400" dirty="0">
                <a:solidFill>
                  <a:srgbClr val="000000"/>
                </a:solidFill>
              </a:rPr>
              <a:t>for å gi alle </a:t>
            </a:r>
            <a:r>
              <a:rPr lang="nb-NO" sz="2400" dirty="0">
                <a:solidFill>
                  <a:srgbClr val="FF0000"/>
                </a:solidFill>
              </a:rPr>
              <a:t>&lt;p&gt;</a:t>
            </a:r>
            <a:r>
              <a:rPr lang="nb-NO" sz="2400" dirty="0">
                <a:solidFill>
                  <a:srgbClr val="000000"/>
                </a:solidFill>
              </a:rPr>
              <a:t> elementene samme bakgrunnsfarge.   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</a:rPr>
              <a:t>(For å endre </a:t>
            </a:r>
            <a:r>
              <a:rPr lang="nb-NO" sz="2000" dirty="0">
                <a:solidFill>
                  <a:srgbClr val="FF0000"/>
                </a:solidFill>
              </a:rPr>
              <a:t>&lt;p&gt; </a:t>
            </a:r>
            <a:r>
              <a:rPr lang="nb-NO" sz="2000" dirty="0">
                <a:solidFill>
                  <a:srgbClr val="000000"/>
                </a:solidFill>
              </a:rPr>
              <a:t>som nå ligger inne i </a:t>
            </a:r>
            <a:r>
              <a:rPr lang="nb-NO" sz="2000" dirty="0">
                <a:solidFill>
                  <a:srgbClr val="FF0000"/>
                </a:solidFill>
              </a:rPr>
              <a:t>&lt;</a:t>
            </a:r>
            <a:r>
              <a:rPr lang="nb-NO" sz="2000" dirty="0" err="1">
                <a:solidFill>
                  <a:srgbClr val="FF0000"/>
                </a:solidFill>
              </a:rPr>
              <a:t>main</a:t>
            </a:r>
            <a:r>
              <a:rPr lang="nb-NO" sz="2000" dirty="0">
                <a:solidFill>
                  <a:srgbClr val="FF0000"/>
                </a:solidFill>
              </a:rPr>
              <a:t>&gt; </a:t>
            </a:r>
            <a:r>
              <a:rPr lang="nb-NO" sz="2000" dirty="0">
                <a:solidFill>
                  <a:srgbClr val="000000"/>
                </a:solidFill>
              </a:rPr>
              <a:t>må selektoren se ut som følger: )</a:t>
            </a:r>
          </a:p>
          <a:p>
            <a:endParaRPr lang="nb-NO" sz="1400" dirty="0">
              <a:solidFill>
                <a:srgbClr val="000000"/>
              </a:solidFill>
            </a:endParaRPr>
          </a:p>
          <a:p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Legg på et grid med to kolonner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C3E6994-D1D2-41FB-82F7-EC385E0B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52" y="4030277"/>
            <a:ext cx="2911982" cy="8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E32525D-D4D2-400D-A5E4-9DA4A04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Oppgave 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796D17-D670-4158-9CCB-18A6F25D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14604"/>
            <a:ext cx="5796626" cy="6270172"/>
          </a:xfrm>
        </p:spPr>
        <p:txBody>
          <a:bodyPr anchor="ctr">
            <a:normAutofit lnSpcReduction="10000"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Kopier siden fra oppgave 1, men endre til </a:t>
            </a: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Forklar hva du ser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20% 20% 20% 40%. </a:t>
            </a:r>
            <a:r>
              <a:rPr lang="nb-NO" sz="2400" dirty="0">
                <a:solidFill>
                  <a:srgbClr val="000000"/>
                </a:solidFill>
              </a:rPr>
              <a:t>Hva skjer nå?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1fr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2fr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fr står for </a:t>
            </a:r>
            <a:r>
              <a:rPr lang="nb-NO" sz="2400" dirty="0" err="1">
                <a:solidFill>
                  <a:srgbClr val="000000"/>
                </a:solidFill>
              </a:rPr>
              <a:t>fraction</a:t>
            </a:r>
            <a:r>
              <a:rPr lang="nb-NO" sz="2400" dirty="0">
                <a:solidFill>
                  <a:srgbClr val="000000"/>
                </a:solidFill>
              </a:rPr>
              <a:t>, forklar hvorfor det gir mening og hvorfor denne teknikken brukes mest. Eksperimenter.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ECE0ED0-2088-4A77-911A-39D74068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89" y="774441"/>
            <a:ext cx="4155464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Grid</vt:lpstr>
      <vt:lpstr>Grid - Kolonner</vt:lpstr>
      <vt:lpstr>Oppgave 1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Hanne Blytt Manikarnika</dc:creator>
  <cp:lastModifiedBy>Hanne Blytt Manikarnika</cp:lastModifiedBy>
  <cp:revision>6</cp:revision>
  <dcterms:created xsi:type="dcterms:W3CDTF">2018-09-04T19:04:47Z</dcterms:created>
  <dcterms:modified xsi:type="dcterms:W3CDTF">2018-09-04T19:45:24Z</dcterms:modified>
</cp:coreProperties>
</file>