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2C7E15-039D-4183-9F82-A40428A1963B}" v="1" dt="2025-04-29T08:49:04.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6" d="100"/>
          <a:sy n="66" d="100"/>
        </p:scale>
        <p:origin x="446"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Tocci" userId="653fe6a2cc65259b" providerId="LiveId" clId="{E82C7E15-039D-4183-9F82-A40428A1963B}"/>
    <pc:docChg chg="custSel addSld delSld modSld">
      <pc:chgData name="Andreas Tocci" userId="653fe6a2cc65259b" providerId="LiveId" clId="{E82C7E15-039D-4183-9F82-A40428A1963B}" dt="2025-04-29T08:50:09.001" v="70" actId="255"/>
      <pc:docMkLst>
        <pc:docMk/>
      </pc:docMkLst>
      <pc:sldChg chg="new del">
        <pc:chgData name="Andreas Tocci" userId="653fe6a2cc65259b" providerId="LiveId" clId="{E82C7E15-039D-4183-9F82-A40428A1963B}" dt="2025-04-29T08:48:40.245" v="1" actId="2696"/>
        <pc:sldMkLst>
          <pc:docMk/>
          <pc:sldMk cId="784948481" sldId="267"/>
        </pc:sldMkLst>
      </pc:sldChg>
      <pc:sldChg chg="addSp delSp modSp new mod">
        <pc:chgData name="Andreas Tocci" userId="653fe6a2cc65259b" providerId="LiveId" clId="{E82C7E15-039D-4183-9F82-A40428A1963B}" dt="2025-04-29T08:50:09.001" v="70" actId="255"/>
        <pc:sldMkLst>
          <pc:docMk/>
          <pc:sldMk cId="2224756013" sldId="267"/>
        </pc:sldMkLst>
        <pc:spChg chg="mod">
          <ac:chgData name="Andreas Tocci" userId="653fe6a2cc65259b" providerId="LiveId" clId="{E82C7E15-039D-4183-9F82-A40428A1963B}" dt="2025-04-29T08:50:09.001" v="70" actId="255"/>
          <ac:spMkLst>
            <pc:docMk/>
            <pc:sldMk cId="2224756013" sldId="267"/>
            <ac:spMk id="2" creationId="{5194CFD6-72C6-6886-0A99-09DE4C8F1D57}"/>
          </ac:spMkLst>
        </pc:spChg>
        <pc:spChg chg="del mod">
          <ac:chgData name="Andreas Tocci" userId="653fe6a2cc65259b" providerId="LiveId" clId="{E82C7E15-039D-4183-9F82-A40428A1963B}" dt="2025-04-29T08:49:53.405" v="69" actId="26606"/>
          <ac:spMkLst>
            <pc:docMk/>
            <pc:sldMk cId="2224756013" sldId="267"/>
            <ac:spMk id="3" creationId="{4560BBE9-EEFE-5ACB-7B12-6ABB358F0402}"/>
          </ac:spMkLst>
        </pc:spChg>
        <pc:graphicFrameChg chg="add">
          <ac:chgData name="Andreas Tocci" userId="653fe6a2cc65259b" providerId="LiveId" clId="{E82C7E15-039D-4183-9F82-A40428A1963B}" dt="2025-04-29T08:49:53.405" v="69" actId="26606"/>
          <ac:graphicFrameMkLst>
            <pc:docMk/>
            <pc:sldMk cId="2224756013" sldId="267"/>
            <ac:graphicFrameMk id="5" creationId="{81D05F56-FBAF-F27D-4F26-AB6B0BDF8309}"/>
          </ac:graphicFrameMkLst>
        </pc:graphicFrameChg>
      </pc:sldChg>
      <pc:sldChg chg="add del">
        <pc:chgData name="Andreas Tocci" userId="653fe6a2cc65259b" providerId="LiveId" clId="{E82C7E15-039D-4183-9F82-A40428A1963B}" dt="2025-04-29T08:49:08.891" v="28" actId="2696"/>
        <pc:sldMkLst>
          <pc:docMk/>
          <pc:sldMk cId="3755461817" sldId="268"/>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8.svg"/><Relationship Id="rId5" Type="http://schemas.openxmlformats.org/officeDocument/2006/relationships/image" Target="../media/image2.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hyperlink" Target="https://github.com/AndreasTocci/Machine-Learning-With-Python-Weather-Analysis" TargetMode="External"/><Relationship Id="rId5" Type="http://schemas.openxmlformats.org/officeDocument/2006/relationships/image" Target="../media/image24.svg"/><Relationship Id="rId4"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8.svg"/><Relationship Id="rId5" Type="http://schemas.openxmlformats.org/officeDocument/2006/relationships/image" Target="../media/image2.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6.xml.rels><?xml version="1.0" encoding="UTF-8" standalone="yes"?>
<Relationships xmlns="http://schemas.openxmlformats.org/package/2006/relationships"><Relationship Id="rId3" Type="http://schemas.openxmlformats.org/officeDocument/2006/relationships/hyperlink" Target="https://github.com/AndreasTocci/Machine-Learning-With-Python-Weather-Analysis" TargetMode="External"/><Relationship Id="rId2" Type="http://schemas.openxmlformats.org/officeDocument/2006/relationships/image" Target="../media/image22.svg"/><Relationship Id="rId1" Type="http://schemas.openxmlformats.org/officeDocument/2006/relationships/image" Target="../media/image21.png"/><Relationship Id="rId5" Type="http://schemas.openxmlformats.org/officeDocument/2006/relationships/image" Target="../media/image24.svg"/><Relationship Id="rId4"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DA0E73-AADF-4D1D-85BF-755832B82FD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B63B3FC-780A-4E5E-8154-C1BC2C466DDF}">
      <dgm:prSet/>
      <dgm:spPr/>
      <dgm:t>
        <a:bodyPr/>
        <a:lstStyle/>
        <a:p>
          <a:pPr>
            <a:lnSpc>
              <a:spcPct val="100000"/>
            </a:lnSpc>
          </a:pPr>
          <a:r>
            <a:rPr lang="en-GB" dirty="0"/>
            <a:t>MACHINE LEARNING ALGORITHMS WILL BE ABLE TO ACCURATELY PREDICT FUTURE WEATHER CONDITIONS.</a:t>
          </a:r>
          <a:endParaRPr lang="en-US" dirty="0"/>
        </a:p>
      </dgm:t>
    </dgm:pt>
    <dgm:pt modelId="{9D1BB325-607F-4529-AAD4-5E1FECE69CF4}" type="parTrans" cxnId="{A499CE41-F51C-49B9-BE74-6BEBECF89C8E}">
      <dgm:prSet/>
      <dgm:spPr/>
      <dgm:t>
        <a:bodyPr/>
        <a:lstStyle/>
        <a:p>
          <a:endParaRPr lang="en-US"/>
        </a:p>
      </dgm:t>
    </dgm:pt>
    <dgm:pt modelId="{8EC34753-4ADD-47B6-9404-05027397E974}" type="sibTrans" cxnId="{A499CE41-F51C-49B9-BE74-6BEBECF89C8E}">
      <dgm:prSet/>
      <dgm:spPr/>
      <dgm:t>
        <a:bodyPr/>
        <a:lstStyle/>
        <a:p>
          <a:endParaRPr lang="en-US"/>
        </a:p>
      </dgm:t>
    </dgm:pt>
    <dgm:pt modelId="{62945476-81E3-4085-842E-59EA493B7F94}">
      <dgm:prSet/>
      <dgm:spPr/>
      <dgm:t>
        <a:bodyPr/>
        <a:lstStyle/>
        <a:p>
          <a:pPr>
            <a:lnSpc>
              <a:spcPct val="100000"/>
            </a:lnSpc>
          </a:pPr>
          <a:r>
            <a:rPr lang="en-GB" dirty="0"/>
            <a:t>PREDICTION ACCURACY WILL VARY BASED ON GEOGRAPHIC LOCATION AND VARIOUS CLIMATE CONDITIONS WITHIN THE REGION.</a:t>
          </a:r>
          <a:endParaRPr lang="en-US" dirty="0"/>
        </a:p>
      </dgm:t>
    </dgm:pt>
    <dgm:pt modelId="{FD41E009-C1C2-4749-BCC8-794CB14242E9}" type="parTrans" cxnId="{05C49C16-EA4F-4399-A880-E21373EDDB83}">
      <dgm:prSet/>
      <dgm:spPr/>
      <dgm:t>
        <a:bodyPr/>
        <a:lstStyle/>
        <a:p>
          <a:endParaRPr lang="en-US"/>
        </a:p>
      </dgm:t>
    </dgm:pt>
    <dgm:pt modelId="{5C38C0B9-202B-4A39-9D61-1E2782B66AB8}" type="sibTrans" cxnId="{05C49C16-EA4F-4399-A880-E21373EDDB83}">
      <dgm:prSet/>
      <dgm:spPr/>
      <dgm:t>
        <a:bodyPr/>
        <a:lstStyle/>
        <a:p>
          <a:endParaRPr lang="en-US"/>
        </a:p>
      </dgm:t>
    </dgm:pt>
    <dgm:pt modelId="{BAFA2E90-733B-466C-B26B-F7938B347782}">
      <dgm:prSet/>
      <dgm:spPr/>
      <dgm:t>
        <a:bodyPr/>
        <a:lstStyle/>
        <a:p>
          <a:pPr>
            <a:lnSpc>
              <a:spcPct val="100000"/>
            </a:lnSpc>
          </a:pPr>
          <a:r>
            <a:rPr lang="en-GB" dirty="0"/>
            <a:t>MACHINE LEARNING CAN IDENTIFY SIGNS OF CLIMATE CHANGE AND ITS ADVERSE EFFECTS. </a:t>
          </a:r>
          <a:endParaRPr lang="en-US" dirty="0"/>
        </a:p>
      </dgm:t>
    </dgm:pt>
    <dgm:pt modelId="{BACFE0F5-3A48-4A65-B630-00014B6917F2}" type="parTrans" cxnId="{3376BE67-7FD3-4099-B58B-AD9BF95202C8}">
      <dgm:prSet/>
      <dgm:spPr/>
      <dgm:t>
        <a:bodyPr/>
        <a:lstStyle/>
        <a:p>
          <a:endParaRPr lang="en-US"/>
        </a:p>
      </dgm:t>
    </dgm:pt>
    <dgm:pt modelId="{8BF8A6E7-9EA0-4E88-A314-C87C136F7466}" type="sibTrans" cxnId="{3376BE67-7FD3-4099-B58B-AD9BF95202C8}">
      <dgm:prSet/>
      <dgm:spPr/>
      <dgm:t>
        <a:bodyPr/>
        <a:lstStyle/>
        <a:p>
          <a:endParaRPr lang="en-US"/>
        </a:p>
      </dgm:t>
    </dgm:pt>
    <dgm:pt modelId="{486865E2-9094-44B2-9029-6FF6EDCB0060}" type="pres">
      <dgm:prSet presAssocID="{BFDA0E73-AADF-4D1D-85BF-755832B82FD3}" presName="root" presStyleCnt="0">
        <dgm:presLayoutVars>
          <dgm:dir/>
          <dgm:resizeHandles val="exact"/>
        </dgm:presLayoutVars>
      </dgm:prSet>
      <dgm:spPr/>
    </dgm:pt>
    <dgm:pt modelId="{6DBC9F79-5D8B-492C-AE3A-CA9FD78F48F5}" type="pres">
      <dgm:prSet presAssocID="{FB63B3FC-780A-4E5E-8154-C1BC2C466DDF}" presName="compNode" presStyleCnt="0"/>
      <dgm:spPr/>
    </dgm:pt>
    <dgm:pt modelId="{EBEBF3BB-895A-4128-895D-6CDF28C5A515}" type="pres">
      <dgm:prSet presAssocID="{FB63B3FC-780A-4E5E-8154-C1BC2C466DDF}" presName="bgRect" presStyleLbl="bgShp" presStyleIdx="0" presStyleCnt="3"/>
      <dgm:spPr/>
    </dgm:pt>
    <dgm:pt modelId="{C23E45EB-7C1A-4013-8E74-81129768BA93}" type="pres">
      <dgm:prSet presAssocID="{FB63B3FC-780A-4E5E-8154-C1BC2C466DD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ning"/>
        </a:ext>
      </dgm:extLst>
    </dgm:pt>
    <dgm:pt modelId="{0E095878-AFDB-4E22-BDBE-D496AAFD4AFE}" type="pres">
      <dgm:prSet presAssocID="{FB63B3FC-780A-4E5E-8154-C1BC2C466DDF}" presName="spaceRect" presStyleCnt="0"/>
      <dgm:spPr/>
    </dgm:pt>
    <dgm:pt modelId="{8020B90C-DDCB-4870-BE75-5AA24D44E0D2}" type="pres">
      <dgm:prSet presAssocID="{FB63B3FC-780A-4E5E-8154-C1BC2C466DDF}" presName="parTx" presStyleLbl="revTx" presStyleIdx="0" presStyleCnt="3">
        <dgm:presLayoutVars>
          <dgm:chMax val="0"/>
          <dgm:chPref val="0"/>
        </dgm:presLayoutVars>
      </dgm:prSet>
      <dgm:spPr/>
    </dgm:pt>
    <dgm:pt modelId="{FB5A26E5-CCB0-4B42-9620-F2084A8CD126}" type="pres">
      <dgm:prSet presAssocID="{8EC34753-4ADD-47B6-9404-05027397E974}" presName="sibTrans" presStyleCnt="0"/>
      <dgm:spPr/>
    </dgm:pt>
    <dgm:pt modelId="{83AF9430-7814-41E3-8ED3-96D6A58FE394}" type="pres">
      <dgm:prSet presAssocID="{62945476-81E3-4085-842E-59EA493B7F94}" presName="compNode" presStyleCnt="0"/>
      <dgm:spPr/>
    </dgm:pt>
    <dgm:pt modelId="{15BCECD9-6D09-4954-B213-A7D568B7AF08}" type="pres">
      <dgm:prSet presAssocID="{62945476-81E3-4085-842E-59EA493B7F94}" presName="bgRect" presStyleLbl="bgShp" presStyleIdx="1" presStyleCnt="3" custLinFactNeighborY="-830"/>
      <dgm:spPr/>
    </dgm:pt>
    <dgm:pt modelId="{71A5494F-D6D8-4343-A904-D9158E862C0D}" type="pres">
      <dgm:prSet presAssocID="{62945476-81E3-4085-842E-59EA493B7F9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ker"/>
        </a:ext>
      </dgm:extLst>
    </dgm:pt>
    <dgm:pt modelId="{F32C0BA1-DFF5-4B54-8D05-382F95EA1726}" type="pres">
      <dgm:prSet presAssocID="{62945476-81E3-4085-842E-59EA493B7F94}" presName="spaceRect" presStyleCnt="0"/>
      <dgm:spPr/>
    </dgm:pt>
    <dgm:pt modelId="{98FF38E7-C85F-4935-A32A-DE87CBF61E19}" type="pres">
      <dgm:prSet presAssocID="{62945476-81E3-4085-842E-59EA493B7F94}" presName="parTx" presStyleLbl="revTx" presStyleIdx="1" presStyleCnt="3">
        <dgm:presLayoutVars>
          <dgm:chMax val="0"/>
          <dgm:chPref val="0"/>
        </dgm:presLayoutVars>
      </dgm:prSet>
      <dgm:spPr/>
    </dgm:pt>
    <dgm:pt modelId="{EA93EE9E-43FF-43A5-8950-05CAEBBD780F}" type="pres">
      <dgm:prSet presAssocID="{5C38C0B9-202B-4A39-9D61-1E2782B66AB8}" presName="sibTrans" presStyleCnt="0"/>
      <dgm:spPr/>
    </dgm:pt>
    <dgm:pt modelId="{7CFAB5F5-23D3-4110-BF5E-FE7E246EB789}" type="pres">
      <dgm:prSet presAssocID="{BAFA2E90-733B-466C-B26B-F7938B347782}" presName="compNode" presStyleCnt="0"/>
      <dgm:spPr/>
    </dgm:pt>
    <dgm:pt modelId="{07151BA7-B6E1-4BF5-93A9-5B350BF4BEC3}" type="pres">
      <dgm:prSet presAssocID="{BAFA2E90-733B-466C-B26B-F7938B347782}" presName="bgRect" presStyleLbl="bgShp" presStyleIdx="2" presStyleCnt="3"/>
      <dgm:spPr/>
    </dgm:pt>
    <dgm:pt modelId="{CFFBD3C3-A11D-4F4D-9442-798293EE8D38}" type="pres">
      <dgm:prSet presAssocID="{BAFA2E90-733B-466C-B26B-F7938B34778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ainy scene"/>
        </a:ext>
      </dgm:extLst>
    </dgm:pt>
    <dgm:pt modelId="{57960935-98D5-452F-993C-A3B939556AA5}" type="pres">
      <dgm:prSet presAssocID="{BAFA2E90-733B-466C-B26B-F7938B347782}" presName="spaceRect" presStyleCnt="0"/>
      <dgm:spPr/>
    </dgm:pt>
    <dgm:pt modelId="{6D7EA312-DCCC-4D1A-9CD2-35C27058E549}" type="pres">
      <dgm:prSet presAssocID="{BAFA2E90-733B-466C-B26B-F7938B347782}" presName="parTx" presStyleLbl="revTx" presStyleIdx="2" presStyleCnt="3">
        <dgm:presLayoutVars>
          <dgm:chMax val="0"/>
          <dgm:chPref val="0"/>
        </dgm:presLayoutVars>
      </dgm:prSet>
      <dgm:spPr/>
    </dgm:pt>
  </dgm:ptLst>
  <dgm:cxnLst>
    <dgm:cxn modelId="{05C49C16-EA4F-4399-A880-E21373EDDB83}" srcId="{BFDA0E73-AADF-4D1D-85BF-755832B82FD3}" destId="{62945476-81E3-4085-842E-59EA493B7F94}" srcOrd="1" destOrd="0" parTransId="{FD41E009-C1C2-4749-BCC8-794CB14242E9}" sibTransId="{5C38C0B9-202B-4A39-9D61-1E2782B66AB8}"/>
    <dgm:cxn modelId="{530CB135-1D25-420B-83E4-ECFC58312D8F}" type="presOf" srcId="{BFDA0E73-AADF-4D1D-85BF-755832B82FD3}" destId="{486865E2-9094-44B2-9029-6FF6EDCB0060}" srcOrd="0" destOrd="0" presId="urn:microsoft.com/office/officeart/2018/2/layout/IconVerticalSolidList"/>
    <dgm:cxn modelId="{A499CE41-F51C-49B9-BE74-6BEBECF89C8E}" srcId="{BFDA0E73-AADF-4D1D-85BF-755832B82FD3}" destId="{FB63B3FC-780A-4E5E-8154-C1BC2C466DDF}" srcOrd="0" destOrd="0" parTransId="{9D1BB325-607F-4529-AAD4-5E1FECE69CF4}" sibTransId="{8EC34753-4ADD-47B6-9404-05027397E974}"/>
    <dgm:cxn modelId="{3376BE67-7FD3-4099-B58B-AD9BF95202C8}" srcId="{BFDA0E73-AADF-4D1D-85BF-755832B82FD3}" destId="{BAFA2E90-733B-466C-B26B-F7938B347782}" srcOrd="2" destOrd="0" parTransId="{BACFE0F5-3A48-4A65-B630-00014B6917F2}" sibTransId="{8BF8A6E7-9EA0-4E88-A314-C87C136F7466}"/>
    <dgm:cxn modelId="{CE688D79-3BEE-4170-B910-81317ACFADF3}" type="presOf" srcId="{BAFA2E90-733B-466C-B26B-F7938B347782}" destId="{6D7EA312-DCCC-4D1A-9CD2-35C27058E549}" srcOrd="0" destOrd="0" presId="urn:microsoft.com/office/officeart/2018/2/layout/IconVerticalSolidList"/>
    <dgm:cxn modelId="{1018308D-D9BD-448B-BBBA-D9E9D32C2786}" type="presOf" srcId="{62945476-81E3-4085-842E-59EA493B7F94}" destId="{98FF38E7-C85F-4935-A32A-DE87CBF61E19}" srcOrd="0" destOrd="0" presId="urn:microsoft.com/office/officeart/2018/2/layout/IconVerticalSolidList"/>
    <dgm:cxn modelId="{445B959C-88EA-47AA-91DE-F1A5797CE3E9}" type="presOf" srcId="{FB63B3FC-780A-4E5E-8154-C1BC2C466DDF}" destId="{8020B90C-DDCB-4870-BE75-5AA24D44E0D2}" srcOrd="0" destOrd="0" presId="urn:microsoft.com/office/officeart/2018/2/layout/IconVerticalSolidList"/>
    <dgm:cxn modelId="{C655497F-31C2-451B-B5E9-5A4D9C1044CF}" type="presParOf" srcId="{486865E2-9094-44B2-9029-6FF6EDCB0060}" destId="{6DBC9F79-5D8B-492C-AE3A-CA9FD78F48F5}" srcOrd="0" destOrd="0" presId="urn:microsoft.com/office/officeart/2018/2/layout/IconVerticalSolidList"/>
    <dgm:cxn modelId="{20CC4FA7-1D2C-4A51-8C9F-198AC04EFF9D}" type="presParOf" srcId="{6DBC9F79-5D8B-492C-AE3A-CA9FD78F48F5}" destId="{EBEBF3BB-895A-4128-895D-6CDF28C5A515}" srcOrd="0" destOrd="0" presId="urn:microsoft.com/office/officeart/2018/2/layout/IconVerticalSolidList"/>
    <dgm:cxn modelId="{E59BF807-2439-4547-948B-1712C82AC709}" type="presParOf" srcId="{6DBC9F79-5D8B-492C-AE3A-CA9FD78F48F5}" destId="{C23E45EB-7C1A-4013-8E74-81129768BA93}" srcOrd="1" destOrd="0" presId="urn:microsoft.com/office/officeart/2018/2/layout/IconVerticalSolidList"/>
    <dgm:cxn modelId="{10510EEC-2687-4FD2-8B65-55EB134DE0C7}" type="presParOf" srcId="{6DBC9F79-5D8B-492C-AE3A-CA9FD78F48F5}" destId="{0E095878-AFDB-4E22-BDBE-D496AAFD4AFE}" srcOrd="2" destOrd="0" presId="urn:microsoft.com/office/officeart/2018/2/layout/IconVerticalSolidList"/>
    <dgm:cxn modelId="{0441C0C6-4616-4D21-8A92-1582EEFCC604}" type="presParOf" srcId="{6DBC9F79-5D8B-492C-AE3A-CA9FD78F48F5}" destId="{8020B90C-DDCB-4870-BE75-5AA24D44E0D2}" srcOrd="3" destOrd="0" presId="urn:microsoft.com/office/officeart/2018/2/layout/IconVerticalSolidList"/>
    <dgm:cxn modelId="{F756F27F-E27F-44E5-923D-018530EEA6D1}" type="presParOf" srcId="{486865E2-9094-44B2-9029-6FF6EDCB0060}" destId="{FB5A26E5-CCB0-4B42-9620-F2084A8CD126}" srcOrd="1" destOrd="0" presId="urn:microsoft.com/office/officeart/2018/2/layout/IconVerticalSolidList"/>
    <dgm:cxn modelId="{327AD44A-06C4-4F2A-8713-0236D2AAD263}" type="presParOf" srcId="{486865E2-9094-44B2-9029-6FF6EDCB0060}" destId="{83AF9430-7814-41E3-8ED3-96D6A58FE394}" srcOrd="2" destOrd="0" presId="urn:microsoft.com/office/officeart/2018/2/layout/IconVerticalSolidList"/>
    <dgm:cxn modelId="{E8610A98-C9ED-427B-B0C8-C1F49349B7A8}" type="presParOf" srcId="{83AF9430-7814-41E3-8ED3-96D6A58FE394}" destId="{15BCECD9-6D09-4954-B213-A7D568B7AF08}" srcOrd="0" destOrd="0" presId="urn:microsoft.com/office/officeart/2018/2/layout/IconVerticalSolidList"/>
    <dgm:cxn modelId="{9C5E63F5-2F28-44EC-A628-5A2883C46B5D}" type="presParOf" srcId="{83AF9430-7814-41E3-8ED3-96D6A58FE394}" destId="{71A5494F-D6D8-4343-A904-D9158E862C0D}" srcOrd="1" destOrd="0" presId="urn:microsoft.com/office/officeart/2018/2/layout/IconVerticalSolidList"/>
    <dgm:cxn modelId="{95279759-481F-48AD-AEE7-F490A574BDC4}" type="presParOf" srcId="{83AF9430-7814-41E3-8ED3-96D6A58FE394}" destId="{F32C0BA1-DFF5-4B54-8D05-382F95EA1726}" srcOrd="2" destOrd="0" presId="urn:microsoft.com/office/officeart/2018/2/layout/IconVerticalSolidList"/>
    <dgm:cxn modelId="{85D65C5E-25CF-4C91-BE70-242C94C2A19F}" type="presParOf" srcId="{83AF9430-7814-41E3-8ED3-96D6A58FE394}" destId="{98FF38E7-C85F-4935-A32A-DE87CBF61E19}" srcOrd="3" destOrd="0" presId="urn:microsoft.com/office/officeart/2018/2/layout/IconVerticalSolidList"/>
    <dgm:cxn modelId="{4A04286F-31B2-45BE-8688-8FB3471CC14B}" type="presParOf" srcId="{486865E2-9094-44B2-9029-6FF6EDCB0060}" destId="{EA93EE9E-43FF-43A5-8950-05CAEBBD780F}" srcOrd="3" destOrd="0" presId="urn:microsoft.com/office/officeart/2018/2/layout/IconVerticalSolidList"/>
    <dgm:cxn modelId="{1B7DC1F2-21C6-4248-8A2F-D252D51D34C2}" type="presParOf" srcId="{486865E2-9094-44B2-9029-6FF6EDCB0060}" destId="{7CFAB5F5-23D3-4110-BF5E-FE7E246EB789}" srcOrd="4" destOrd="0" presId="urn:microsoft.com/office/officeart/2018/2/layout/IconVerticalSolidList"/>
    <dgm:cxn modelId="{056B494E-3B52-4CA7-9245-9A1F3BDF9FEE}" type="presParOf" srcId="{7CFAB5F5-23D3-4110-BF5E-FE7E246EB789}" destId="{07151BA7-B6E1-4BF5-93A9-5B350BF4BEC3}" srcOrd="0" destOrd="0" presId="urn:microsoft.com/office/officeart/2018/2/layout/IconVerticalSolidList"/>
    <dgm:cxn modelId="{2DF22906-D500-40D2-9585-DF37F0A343CF}" type="presParOf" srcId="{7CFAB5F5-23D3-4110-BF5E-FE7E246EB789}" destId="{CFFBD3C3-A11D-4F4D-9442-798293EE8D38}" srcOrd="1" destOrd="0" presId="urn:microsoft.com/office/officeart/2018/2/layout/IconVerticalSolidList"/>
    <dgm:cxn modelId="{AFF37E31-E1CD-4FBA-8939-198AA52C3A75}" type="presParOf" srcId="{7CFAB5F5-23D3-4110-BF5E-FE7E246EB789}" destId="{57960935-98D5-452F-993C-A3B939556AA5}" srcOrd="2" destOrd="0" presId="urn:microsoft.com/office/officeart/2018/2/layout/IconVerticalSolidList"/>
    <dgm:cxn modelId="{4DE5FA6F-F020-4217-9133-16BFEE483C96}" type="presParOf" srcId="{7CFAB5F5-23D3-4110-BF5E-FE7E246EB789}" destId="{6D7EA312-DCCC-4D1A-9CD2-35C27058E54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41C315-F34A-4300-B4C5-FE105E5AFFEA}" type="doc">
      <dgm:prSet loTypeId="urn:microsoft.com/office/officeart/2005/8/layout/vProcess5" loCatId="process" qsTypeId="urn:microsoft.com/office/officeart/2005/8/quickstyle/simple1" qsCatId="simple" csTypeId="urn:microsoft.com/office/officeart/2018/5/colors/Iconchunking_neutralbg_accent1_2" csCatId="accent1" phldr="1"/>
      <dgm:spPr/>
      <dgm:t>
        <a:bodyPr/>
        <a:lstStyle/>
        <a:p>
          <a:endParaRPr lang="en-US"/>
        </a:p>
      </dgm:t>
    </dgm:pt>
    <dgm:pt modelId="{C4314A51-7019-4E63-A709-5E2B4696D240}">
      <dgm:prSet/>
      <dgm:spPr/>
      <dgm:t>
        <a:bodyPr/>
        <a:lstStyle/>
        <a:p>
          <a:pPr>
            <a:lnSpc>
              <a:spcPct val="100000"/>
            </a:lnSpc>
          </a:pPr>
          <a:r>
            <a:rPr lang="en-GB"/>
            <a:t>This data is collected by the European Climate Assessment &amp; Data Set project</a:t>
          </a:r>
          <a:endParaRPr lang="en-US" dirty="0"/>
        </a:p>
      </dgm:t>
    </dgm:pt>
    <dgm:pt modelId="{F342A708-8C03-4CBE-A513-E7847603EA22}" type="parTrans" cxnId="{A5A34952-2312-4FB2-A9EC-3DF2A6937856}">
      <dgm:prSet/>
      <dgm:spPr/>
      <dgm:t>
        <a:bodyPr/>
        <a:lstStyle/>
        <a:p>
          <a:endParaRPr lang="en-US"/>
        </a:p>
      </dgm:t>
    </dgm:pt>
    <dgm:pt modelId="{8019ED71-230A-4E13-BB3C-61272CD8E23D}" type="sibTrans" cxnId="{A5A34952-2312-4FB2-A9EC-3DF2A6937856}">
      <dgm:prSet/>
      <dgm:spPr/>
      <dgm:t>
        <a:bodyPr/>
        <a:lstStyle/>
        <a:p>
          <a:endParaRPr lang="en-US"/>
        </a:p>
      </dgm:t>
    </dgm:pt>
    <dgm:pt modelId="{C5373447-1E2B-46A7-88AF-D96B31F19ACF}">
      <dgm:prSet/>
      <dgm:spPr/>
      <dgm:t>
        <a:bodyPr/>
        <a:lstStyle/>
        <a:p>
          <a:pPr>
            <a:lnSpc>
              <a:spcPct val="100000"/>
            </a:lnSpc>
          </a:pPr>
          <a:r>
            <a:rPr lang="en-GB"/>
            <a:t>Recordings exist for almost every day with values such as temperature, wind speed, snow, global radiation, and more</a:t>
          </a:r>
          <a:endParaRPr lang="en-US"/>
        </a:p>
      </dgm:t>
    </dgm:pt>
    <dgm:pt modelId="{1DEEE887-428F-430C-9AC5-A145F701A2F5}" type="parTrans" cxnId="{C0987B58-AC1E-458E-B7D3-0B3BD5B27556}">
      <dgm:prSet/>
      <dgm:spPr/>
      <dgm:t>
        <a:bodyPr/>
        <a:lstStyle/>
        <a:p>
          <a:endParaRPr lang="en-US"/>
        </a:p>
      </dgm:t>
    </dgm:pt>
    <dgm:pt modelId="{9263FA3D-C946-4E88-B4DE-7FAFF28B4642}" type="sibTrans" cxnId="{C0987B58-AC1E-458E-B7D3-0B3BD5B27556}">
      <dgm:prSet/>
      <dgm:spPr/>
      <dgm:t>
        <a:bodyPr/>
        <a:lstStyle/>
        <a:p>
          <a:endParaRPr lang="en-US"/>
        </a:p>
      </dgm:t>
    </dgm:pt>
    <dgm:pt modelId="{4830B5EE-D4A1-4A99-A411-5A005C01D237}">
      <dgm:prSet/>
      <dgm:spPr/>
      <dgm:t>
        <a:bodyPr/>
        <a:lstStyle/>
        <a:p>
          <a:pPr>
            <a:lnSpc>
              <a:spcPct val="100000"/>
            </a:lnSpc>
          </a:pPr>
          <a:r>
            <a:rPr lang="en-GB"/>
            <a:t>Contains data ranging from the late 1800s to 2022</a:t>
          </a:r>
          <a:endParaRPr lang="en-US" dirty="0"/>
        </a:p>
      </dgm:t>
    </dgm:pt>
    <dgm:pt modelId="{1319CABF-F3AE-4895-BA29-D5F3433F0F2E}" type="parTrans" cxnId="{2E5D9E5B-7B3E-439C-8F3A-E97C00F11C4F}">
      <dgm:prSet/>
      <dgm:spPr/>
      <dgm:t>
        <a:bodyPr/>
        <a:lstStyle/>
        <a:p>
          <a:endParaRPr lang="en-US"/>
        </a:p>
      </dgm:t>
    </dgm:pt>
    <dgm:pt modelId="{8F56CC64-453B-4234-B9A9-68C6E9650D00}" type="sibTrans" cxnId="{2E5D9E5B-7B3E-439C-8F3A-E97C00F11C4F}">
      <dgm:prSet/>
      <dgm:spPr/>
      <dgm:t>
        <a:bodyPr/>
        <a:lstStyle/>
        <a:p>
          <a:endParaRPr lang="en-US"/>
        </a:p>
      </dgm:t>
    </dgm:pt>
    <dgm:pt modelId="{673535B6-D14F-4402-9F6A-4C56FE8206AF}">
      <dgm:prSet/>
      <dgm:spPr/>
      <dgm:t>
        <a:bodyPr/>
        <a:lstStyle/>
        <a:p>
          <a:pPr>
            <a:lnSpc>
              <a:spcPct val="100000"/>
            </a:lnSpc>
          </a:pPr>
          <a:r>
            <a:rPr lang="en-GB"/>
            <a:t>Data set is based on weather observations from 18 different weather stations across Europe</a:t>
          </a:r>
          <a:endParaRPr lang="en-US" dirty="0"/>
        </a:p>
      </dgm:t>
    </dgm:pt>
    <dgm:pt modelId="{E0692949-2385-4E45-9FAA-2DCF294CB1E2}" type="parTrans" cxnId="{A9625732-3A46-41C2-9EA5-76C4A419E4A8}">
      <dgm:prSet/>
      <dgm:spPr/>
      <dgm:t>
        <a:bodyPr/>
        <a:lstStyle/>
        <a:p>
          <a:endParaRPr lang="en-US"/>
        </a:p>
      </dgm:t>
    </dgm:pt>
    <dgm:pt modelId="{97DCB4A2-B37E-4769-976D-F8851804EF1E}" type="sibTrans" cxnId="{A9625732-3A46-41C2-9EA5-76C4A419E4A8}">
      <dgm:prSet/>
      <dgm:spPr/>
      <dgm:t>
        <a:bodyPr/>
        <a:lstStyle/>
        <a:p>
          <a:endParaRPr lang="en-US"/>
        </a:p>
      </dgm:t>
    </dgm:pt>
    <dgm:pt modelId="{A17C3990-1FBD-4AC1-91F0-683DE09D71AD}" type="pres">
      <dgm:prSet presAssocID="{7B41C315-F34A-4300-B4C5-FE105E5AFFEA}" presName="outerComposite" presStyleCnt="0">
        <dgm:presLayoutVars>
          <dgm:chMax val="5"/>
          <dgm:dir/>
          <dgm:resizeHandles val="exact"/>
        </dgm:presLayoutVars>
      </dgm:prSet>
      <dgm:spPr/>
    </dgm:pt>
    <dgm:pt modelId="{8FCC881D-30E4-4763-A730-696A49CAD2A6}" type="pres">
      <dgm:prSet presAssocID="{7B41C315-F34A-4300-B4C5-FE105E5AFFEA}" presName="dummyMaxCanvas" presStyleCnt="0">
        <dgm:presLayoutVars/>
      </dgm:prSet>
      <dgm:spPr/>
    </dgm:pt>
    <dgm:pt modelId="{730122EB-09A0-4251-AAF5-BD5B888E852B}" type="pres">
      <dgm:prSet presAssocID="{7B41C315-F34A-4300-B4C5-FE105E5AFFEA}" presName="FourNodes_1" presStyleLbl="node1" presStyleIdx="0" presStyleCnt="4">
        <dgm:presLayoutVars>
          <dgm:bulletEnabled val="1"/>
        </dgm:presLayoutVars>
      </dgm:prSet>
      <dgm:spPr/>
    </dgm:pt>
    <dgm:pt modelId="{2C83BA36-04B7-4185-898D-CBB65CB55AFC}" type="pres">
      <dgm:prSet presAssocID="{7B41C315-F34A-4300-B4C5-FE105E5AFFEA}" presName="FourNodes_2" presStyleLbl="node1" presStyleIdx="1" presStyleCnt="4">
        <dgm:presLayoutVars>
          <dgm:bulletEnabled val="1"/>
        </dgm:presLayoutVars>
      </dgm:prSet>
      <dgm:spPr/>
    </dgm:pt>
    <dgm:pt modelId="{5F772091-9D98-46AC-B2F1-2BA2C4B2D9C3}" type="pres">
      <dgm:prSet presAssocID="{7B41C315-F34A-4300-B4C5-FE105E5AFFEA}" presName="FourNodes_3" presStyleLbl="node1" presStyleIdx="2" presStyleCnt="4">
        <dgm:presLayoutVars>
          <dgm:bulletEnabled val="1"/>
        </dgm:presLayoutVars>
      </dgm:prSet>
      <dgm:spPr/>
    </dgm:pt>
    <dgm:pt modelId="{4AD050B0-07D9-4507-BEBD-AA9D4E24AD76}" type="pres">
      <dgm:prSet presAssocID="{7B41C315-F34A-4300-B4C5-FE105E5AFFEA}" presName="FourNodes_4" presStyleLbl="node1" presStyleIdx="3" presStyleCnt="4">
        <dgm:presLayoutVars>
          <dgm:bulletEnabled val="1"/>
        </dgm:presLayoutVars>
      </dgm:prSet>
      <dgm:spPr/>
    </dgm:pt>
    <dgm:pt modelId="{4C4F3360-DA02-4CC2-938F-01A8836A39A6}" type="pres">
      <dgm:prSet presAssocID="{7B41C315-F34A-4300-B4C5-FE105E5AFFEA}" presName="FourConn_1-2" presStyleLbl="fgAccFollowNode1" presStyleIdx="0" presStyleCnt="3">
        <dgm:presLayoutVars>
          <dgm:bulletEnabled val="1"/>
        </dgm:presLayoutVars>
      </dgm:prSet>
      <dgm:spPr/>
    </dgm:pt>
    <dgm:pt modelId="{40F4C408-84AB-4C01-AD48-6DC2A1F79052}" type="pres">
      <dgm:prSet presAssocID="{7B41C315-F34A-4300-B4C5-FE105E5AFFEA}" presName="FourConn_2-3" presStyleLbl="fgAccFollowNode1" presStyleIdx="1" presStyleCnt="3">
        <dgm:presLayoutVars>
          <dgm:bulletEnabled val="1"/>
        </dgm:presLayoutVars>
      </dgm:prSet>
      <dgm:spPr/>
    </dgm:pt>
    <dgm:pt modelId="{02F9FBA9-9B4B-4BE1-AD75-3F4BB095AE6D}" type="pres">
      <dgm:prSet presAssocID="{7B41C315-F34A-4300-B4C5-FE105E5AFFEA}" presName="FourConn_3-4" presStyleLbl="fgAccFollowNode1" presStyleIdx="2" presStyleCnt="3">
        <dgm:presLayoutVars>
          <dgm:bulletEnabled val="1"/>
        </dgm:presLayoutVars>
      </dgm:prSet>
      <dgm:spPr/>
    </dgm:pt>
    <dgm:pt modelId="{5946E83F-9AC7-48A6-AC51-CB3D6531E555}" type="pres">
      <dgm:prSet presAssocID="{7B41C315-F34A-4300-B4C5-FE105E5AFFEA}" presName="FourNodes_1_text" presStyleLbl="node1" presStyleIdx="3" presStyleCnt="4">
        <dgm:presLayoutVars>
          <dgm:bulletEnabled val="1"/>
        </dgm:presLayoutVars>
      </dgm:prSet>
      <dgm:spPr/>
    </dgm:pt>
    <dgm:pt modelId="{0D0B9B5D-8F97-4896-AEEF-7CD5221BECF6}" type="pres">
      <dgm:prSet presAssocID="{7B41C315-F34A-4300-B4C5-FE105E5AFFEA}" presName="FourNodes_2_text" presStyleLbl="node1" presStyleIdx="3" presStyleCnt="4">
        <dgm:presLayoutVars>
          <dgm:bulletEnabled val="1"/>
        </dgm:presLayoutVars>
      </dgm:prSet>
      <dgm:spPr/>
    </dgm:pt>
    <dgm:pt modelId="{1936CFEE-A934-4032-8462-026ADD5543CE}" type="pres">
      <dgm:prSet presAssocID="{7B41C315-F34A-4300-B4C5-FE105E5AFFEA}" presName="FourNodes_3_text" presStyleLbl="node1" presStyleIdx="3" presStyleCnt="4">
        <dgm:presLayoutVars>
          <dgm:bulletEnabled val="1"/>
        </dgm:presLayoutVars>
      </dgm:prSet>
      <dgm:spPr/>
    </dgm:pt>
    <dgm:pt modelId="{2A66F621-0953-4008-B210-F0309DA19837}" type="pres">
      <dgm:prSet presAssocID="{7B41C315-F34A-4300-B4C5-FE105E5AFFEA}" presName="FourNodes_4_text" presStyleLbl="node1" presStyleIdx="3" presStyleCnt="4">
        <dgm:presLayoutVars>
          <dgm:bulletEnabled val="1"/>
        </dgm:presLayoutVars>
      </dgm:prSet>
      <dgm:spPr/>
    </dgm:pt>
  </dgm:ptLst>
  <dgm:cxnLst>
    <dgm:cxn modelId="{B91CF612-62F0-4A5E-99AB-57889067957C}" type="presOf" srcId="{8019ED71-230A-4E13-BB3C-61272CD8E23D}" destId="{4C4F3360-DA02-4CC2-938F-01A8836A39A6}" srcOrd="0" destOrd="0" presId="urn:microsoft.com/office/officeart/2005/8/layout/vProcess5"/>
    <dgm:cxn modelId="{13917524-B89D-43BB-8296-5BACD91CFD84}" type="presOf" srcId="{C4314A51-7019-4E63-A709-5E2B4696D240}" destId="{730122EB-09A0-4251-AAF5-BD5B888E852B}" srcOrd="0" destOrd="0" presId="urn:microsoft.com/office/officeart/2005/8/layout/vProcess5"/>
    <dgm:cxn modelId="{50F3B825-A5BA-49EF-AA3A-564CF0342486}" type="presOf" srcId="{673535B6-D14F-4402-9F6A-4C56FE8206AF}" destId="{2A66F621-0953-4008-B210-F0309DA19837}" srcOrd="1" destOrd="0" presId="urn:microsoft.com/office/officeart/2005/8/layout/vProcess5"/>
    <dgm:cxn modelId="{A9625732-3A46-41C2-9EA5-76C4A419E4A8}" srcId="{7B41C315-F34A-4300-B4C5-FE105E5AFFEA}" destId="{673535B6-D14F-4402-9F6A-4C56FE8206AF}" srcOrd="3" destOrd="0" parTransId="{E0692949-2385-4E45-9FAA-2DCF294CB1E2}" sibTransId="{97DCB4A2-B37E-4769-976D-F8851804EF1E}"/>
    <dgm:cxn modelId="{700B1A3D-06FA-421B-93F4-B8371A3D668B}" type="presOf" srcId="{C5373447-1E2B-46A7-88AF-D96B31F19ACF}" destId="{0D0B9B5D-8F97-4896-AEEF-7CD5221BECF6}" srcOrd="1" destOrd="0" presId="urn:microsoft.com/office/officeart/2005/8/layout/vProcess5"/>
    <dgm:cxn modelId="{7B258E3E-A32F-4534-854D-CB81A055D0CD}" type="presOf" srcId="{C5373447-1E2B-46A7-88AF-D96B31F19ACF}" destId="{2C83BA36-04B7-4185-898D-CBB65CB55AFC}" srcOrd="0" destOrd="0" presId="urn:microsoft.com/office/officeart/2005/8/layout/vProcess5"/>
    <dgm:cxn modelId="{2E5D9E5B-7B3E-439C-8F3A-E97C00F11C4F}" srcId="{7B41C315-F34A-4300-B4C5-FE105E5AFFEA}" destId="{4830B5EE-D4A1-4A99-A411-5A005C01D237}" srcOrd="2" destOrd="0" parTransId="{1319CABF-F3AE-4895-BA29-D5F3433F0F2E}" sibTransId="{8F56CC64-453B-4234-B9A9-68C6E9650D00}"/>
    <dgm:cxn modelId="{A5A34952-2312-4FB2-A9EC-3DF2A6937856}" srcId="{7B41C315-F34A-4300-B4C5-FE105E5AFFEA}" destId="{C4314A51-7019-4E63-A709-5E2B4696D240}" srcOrd="0" destOrd="0" parTransId="{F342A708-8C03-4CBE-A513-E7847603EA22}" sibTransId="{8019ED71-230A-4E13-BB3C-61272CD8E23D}"/>
    <dgm:cxn modelId="{C0987B58-AC1E-458E-B7D3-0B3BD5B27556}" srcId="{7B41C315-F34A-4300-B4C5-FE105E5AFFEA}" destId="{C5373447-1E2B-46A7-88AF-D96B31F19ACF}" srcOrd="1" destOrd="0" parTransId="{1DEEE887-428F-430C-9AC5-A145F701A2F5}" sibTransId="{9263FA3D-C946-4E88-B4DE-7FAFF28B4642}"/>
    <dgm:cxn modelId="{BB702383-7AE2-42BD-8523-C92EBBA003DF}" type="presOf" srcId="{4830B5EE-D4A1-4A99-A411-5A005C01D237}" destId="{1936CFEE-A934-4032-8462-026ADD5543CE}" srcOrd="1" destOrd="0" presId="urn:microsoft.com/office/officeart/2005/8/layout/vProcess5"/>
    <dgm:cxn modelId="{02A53D94-7731-4E70-BD86-3B892242C5CA}" type="presOf" srcId="{9263FA3D-C946-4E88-B4DE-7FAFF28B4642}" destId="{40F4C408-84AB-4C01-AD48-6DC2A1F79052}" srcOrd="0" destOrd="0" presId="urn:microsoft.com/office/officeart/2005/8/layout/vProcess5"/>
    <dgm:cxn modelId="{0B077897-2635-4120-8185-ECFB0DE2ED4C}" type="presOf" srcId="{7B41C315-F34A-4300-B4C5-FE105E5AFFEA}" destId="{A17C3990-1FBD-4AC1-91F0-683DE09D71AD}" srcOrd="0" destOrd="0" presId="urn:microsoft.com/office/officeart/2005/8/layout/vProcess5"/>
    <dgm:cxn modelId="{822EFB9F-F143-47D1-B89B-56F81DF97829}" type="presOf" srcId="{C4314A51-7019-4E63-A709-5E2B4696D240}" destId="{5946E83F-9AC7-48A6-AC51-CB3D6531E555}" srcOrd="1" destOrd="0" presId="urn:microsoft.com/office/officeart/2005/8/layout/vProcess5"/>
    <dgm:cxn modelId="{4AFB09A5-F0F1-4E84-9BB0-F855118EA880}" type="presOf" srcId="{4830B5EE-D4A1-4A99-A411-5A005C01D237}" destId="{5F772091-9D98-46AC-B2F1-2BA2C4B2D9C3}" srcOrd="0" destOrd="0" presId="urn:microsoft.com/office/officeart/2005/8/layout/vProcess5"/>
    <dgm:cxn modelId="{8A4004BA-2812-49AE-A380-12B90E63F84A}" type="presOf" srcId="{673535B6-D14F-4402-9F6A-4C56FE8206AF}" destId="{4AD050B0-07D9-4507-BEBD-AA9D4E24AD76}" srcOrd="0" destOrd="0" presId="urn:microsoft.com/office/officeart/2005/8/layout/vProcess5"/>
    <dgm:cxn modelId="{055511CB-5941-4B92-BA44-3654A6243AA4}" type="presOf" srcId="{8F56CC64-453B-4234-B9A9-68C6E9650D00}" destId="{02F9FBA9-9B4B-4BE1-AD75-3F4BB095AE6D}" srcOrd="0" destOrd="0" presId="urn:microsoft.com/office/officeart/2005/8/layout/vProcess5"/>
    <dgm:cxn modelId="{50FCE248-4AB7-4D96-91C2-E63C0D596A6A}" type="presParOf" srcId="{A17C3990-1FBD-4AC1-91F0-683DE09D71AD}" destId="{8FCC881D-30E4-4763-A730-696A49CAD2A6}" srcOrd="0" destOrd="0" presId="urn:microsoft.com/office/officeart/2005/8/layout/vProcess5"/>
    <dgm:cxn modelId="{0BC1D8BF-762B-4EE8-9CE8-BA465AC83E20}" type="presParOf" srcId="{A17C3990-1FBD-4AC1-91F0-683DE09D71AD}" destId="{730122EB-09A0-4251-AAF5-BD5B888E852B}" srcOrd="1" destOrd="0" presId="urn:microsoft.com/office/officeart/2005/8/layout/vProcess5"/>
    <dgm:cxn modelId="{13FAA559-1290-4545-A360-2C95D89F3A4A}" type="presParOf" srcId="{A17C3990-1FBD-4AC1-91F0-683DE09D71AD}" destId="{2C83BA36-04B7-4185-898D-CBB65CB55AFC}" srcOrd="2" destOrd="0" presId="urn:microsoft.com/office/officeart/2005/8/layout/vProcess5"/>
    <dgm:cxn modelId="{862A16AB-C33B-4946-A049-72FDCC0E42D3}" type="presParOf" srcId="{A17C3990-1FBD-4AC1-91F0-683DE09D71AD}" destId="{5F772091-9D98-46AC-B2F1-2BA2C4B2D9C3}" srcOrd="3" destOrd="0" presId="urn:microsoft.com/office/officeart/2005/8/layout/vProcess5"/>
    <dgm:cxn modelId="{F3911086-7258-4C25-B82A-9397D600775E}" type="presParOf" srcId="{A17C3990-1FBD-4AC1-91F0-683DE09D71AD}" destId="{4AD050B0-07D9-4507-BEBD-AA9D4E24AD76}" srcOrd="4" destOrd="0" presId="urn:microsoft.com/office/officeart/2005/8/layout/vProcess5"/>
    <dgm:cxn modelId="{C2C1807C-E068-40FE-8F04-EA1E53A001FF}" type="presParOf" srcId="{A17C3990-1FBD-4AC1-91F0-683DE09D71AD}" destId="{4C4F3360-DA02-4CC2-938F-01A8836A39A6}" srcOrd="5" destOrd="0" presId="urn:microsoft.com/office/officeart/2005/8/layout/vProcess5"/>
    <dgm:cxn modelId="{1497A070-DE79-474C-9400-6BD345365306}" type="presParOf" srcId="{A17C3990-1FBD-4AC1-91F0-683DE09D71AD}" destId="{40F4C408-84AB-4C01-AD48-6DC2A1F79052}" srcOrd="6" destOrd="0" presId="urn:microsoft.com/office/officeart/2005/8/layout/vProcess5"/>
    <dgm:cxn modelId="{A567669A-0909-4ED1-82C0-1E130B96D042}" type="presParOf" srcId="{A17C3990-1FBD-4AC1-91F0-683DE09D71AD}" destId="{02F9FBA9-9B4B-4BE1-AD75-3F4BB095AE6D}" srcOrd="7" destOrd="0" presId="urn:microsoft.com/office/officeart/2005/8/layout/vProcess5"/>
    <dgm:cxn modelId="{7C79EA6B-D6F8-41E0-BE34-FD78D706C51F}" type="presParOf" srcId="{A17C3990-1FBD-4AC1-91F0-683DE09D71AD}" destId="{5946E83F-9AC7-48A6-AC51-CB3D6531E555}" srcOrd="8" destOrd="0" presId="urn:microsoft.com/office/officeart/2005/8/layout/vProcess5"/>
    <dgm:cxn modelId="{2945B28E-3DF6-4282-9BA0-01E525D29CC7}" type="presParOf" srcId="{A17C3990-1FBD-4AC1-91F0-683DE09D71AD}" destId="{0D0B9B5D-8F97-4896-AEEF-7CD5221BECF6}" srcOrd="9" destOrd="0" presId="urn:microsoft.com/office/officeart/2005/8/layout/vProcess5"/>
    <dgm:cxn modelId="{2535BA14-3DCD-4169-AA42-97182829D487}" type="presParOf" srcId="{A17C3990-1FBD-4AC1-91F0-683DE09D71AD}" destId="{1936CFEE-A934-4032-8462-026ADD5543CE}" srcOrd="10" destOrd="0" presId="urn:microsoft.com/office/officeart/2005/8/layout/vProcess5"/>
    <dgm:cxn modelId="{BB08D879-82E2-4646-8462-51846BE99699}" type="presParOf" srcId="{A17C3990-1FBD-4AC1-91F0-683DE09D71AD}" destId="{2A66F621-0953-4008-B210-F0309DA19837}"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306901-7C1F-41AE-88F3-558F427CA0EA}" type="doc">
      <dgm:prSet loTypeId="urn:microsoft.com/office/officeart/2016/7/layout/LinearArrowProcessNumbered" loCatId="process" qsTypeId="urn:microsoft.com/office/officeart/2005/8/quickstyle/simple1" qsCatId="simple" csTypeId="urn:microsoft.com/office/officeart/2005/8/colors/accent1_2" csCatId="accent1"/>
      <dgm:spPr/>
      <dgm:t>
        <a:bodyPr/>
        <a:lstStyle/>
        <a:p>
          <a:endParaRPr lang="en-US"/>
        </a:p>
      </dgm:t>
    </dgm:pt>
    <dgm:pt modelId="{1C7F140E-B330-4B26-B8DC-F060D1C7E8F2}">
      <dgm:prSet/>
      <dgm:spPr/>
      <dgm:t>
        <a:bodyPr/>
        <a:lstStyle/>
        <a:p>
          <a:r>
            <a:rPr lang="en-US" b="1" dirty="0"/>
            <a:t>Data Collection </a:t>
          </a:r>
          <a:r>
            <a:rPr lang="en-US" dirty="0"/>
            <a:t>– Human Error is something that is ever present in data collection and could skew the data. Things such as misspellings, wrong values placed in the wrong categories and so on and so forth.</a:t>
          </a:r>
        </a:p>
      </dgm:t>
    </dgm:pt>
    <dgm:pt modelId="{0D972EEE-EFBC-425F-9921-A750450896DD}" type="parTrans" cxnId="{AD6004E9-6A31-44C1-9988-2DE1EDEA1DA0}">
      <dgm:prSet/>
      <dgm:spPr/>
      <dgm:t>
        <a:bodyPr/>
        <a:lstStyle/>
        <a:p>
          <a:endParaRPr lang="en-US"/>
        </a:p>
      </dgm:t>
    </dgm:pt>
    <dgm:pt modelId="{F66EC312-D0A1-4381-AD47-A9469BBBDF05}" type="sibTrans" cxnId="{AD6004E9-6A31-44C1-9988-2DE1EDEA1DA0}">
      <dgm:prSet phldrT="1" phldr="0"/>
      <dgm:spPr/>
      <dgm:t>
        <a:bodyPr/>
        <a:lstStyle/>
        <a:p>
          <a:r>
            <a:rPr lang="en-US"/>
            <a:t>1</a:t>
          </a:r>
        </a:p>
      </dgm:t>
    </dgm:pt>
    <dgm:pt modelId="{2FD481DC-FCA1-4FA3-AE38-B887379D5751}">
      <dgm:prSet/>
      <dgm:spPr/>
      <dgm:t>
        <a:bodyPr/>
        <a:lstStyle/>
        <a:p>
          <a:r>
            <a:rPr lang="en-US" b="1" dirty="0"/>
            <a:t>Sample Size </a:t>
          </a:r>
          <a:r>
            <a:rPr lang="en-US" dirty="0"/>
            <a:t>– There are over 800 cities in Europe a sample of 18 cities could be unrepresentative especially if multiple reside in the same country</a:t>
          </a:r>
        </a:p>
      </dgm:t>
    </dgm:pt>
    <dgm:pt modelId="{684355CD-A334-48EC-ACF3-0DCC1956BF07}" type="parTrans" cxnId="{B611CBF5-1BE1-4927-BB1D-6C3A025B84FC}">
      <dgm:prSet/>
      <dgm:spPr/>
      <dgm:t>
        <a:bodyPr/>
        <a:lstStyle/>
        <a:p>
          <a:endParaRPr lang="en-US"/>
        </a:p>
      </dgm:t>
    </dgm:pt>
    <dgm:pt modelId="{04079356-575B-4601-95F4-2349BB940E15}" type="sibTrans" cxnId="{B611CBF5-1BE1-4927-BB1D-6C3A025B84FC}">
      <dgm:prSet phldrT="2" phldr="0"/>
      <dgm:spPr/>
      <dgm:t>
        <a:bodyPr/>
        <a:lstStyle/>
        <a:p>
          <a:r>
            <a:rPr lang="en-US"/>
            <a:t>2</a:t>
          </a:r>
        </a:p>
      </dgm:t>
    </dgm:pt>
    <dgm:pt modelId="{BF794129-D8FE-45DD-B950-53B54ED2F4A6}">
      <dgm:prSet/>
      <dgm:spPr/>
      <dgm:t>
        <a:bodyPr/>
        <a:lstStyle/>
        <a:p>
          <a:r>
            <a:rPr lang="en-US" b="1" dirty="0"/>
            <a:t>Data uniformity </a:t>
          </a:r>
          <a:r>
            <a:rPr lang="en-US" dirty="0"/>
            <a:t>– Machine Learning needs data to be uniform to perform optimal analysis</a:t>
          </a:r>
        </a:p>
      </dgm:t>
    </dgm:pt>
    <dgm:pt modelId="{25D03D85-B237-46A2-9669-DFBFF8792871}" type="parTrans" cxnId="{82962EF9-3715-4CD0-975B-0ACFAA483BD6}">
      <dgm:prSet/>
      <dgm:spPr/>
      <dgm:t>
        <a:bodyPr/>
        <a:lstStyle/>
        <a:p>
          <a:endParaRPr lang="en-US"/>
        </a:p>
      </dgm:t>
    </dgm:pt>
    <dgm:pt modelId="{F2F99A81-C2CD-4593-B0D2-E9174CAE1926}" type="sibTrans" cxnId="{82962EF9-3715-4CD0-975B-0ACFAA483BD6}">
      <dgm:prSet phldrT="3" phldr="0"/>
      <dgm:spPr/>
      <dgm:t>
        <a:bodyPr/>
        <a:lstStyle/>
        <a:p>
          <a:r>
            <a:rPr lang="en-US"/>
            <a:t>3</a:t>
          </a:r>
        </a:p>
      </dgm:t>
    </dgm:pt>
    <dgm:pt modelId="{45752B5F-613F-4A43-8CAD-1E4152B5CB74}">
      <dgm:prSet/>
      <dgm:spPr/>
      <dgm:t>
        <a:bodyPr/>
        <a:lstStyle/>
        <a:p>
          <a:r>
            <a:rPr lang="en-US" b="1" dirty="0"/>
            <a:t>Temporal Bias </a:t>
          </a:r>
          <a:r>
            <a:rPr lang="en-US" dirty="0"/>
            <a:t>- As we are analyzing weather conditions historical data past a certain threshold is unrepresentative of present times.</a:t>
          </a:r>
        </a:p>
      </dgm:t>
    </dgm:pt>
    <dgm:pt modelId="{B99EFBFC-C2AD-4EC9-BB56-BCD1AEC9A437}" type="parTrans" cxnId="{556E5C53-BE4C-4004-B28A-FCC45B9C1E00}">
      <dgm:prSet/>
      <dgm:spPr/>
      <dgm:t>
        <a:bodyPr/>
        <a:lstStyle/>
        <a:p>
          <a:endParaRPr lang="en-US"/>
        </a:p>
      </dgm:t>
    </dgm:pt>
    <dgm:pt modelId="{4A6DE9E9-526F-4D75-8B3B-5F08924F0D8F}" type="sibTrans" cxnId="{556E5C53-BE4C-4004-B28A-FCC45B9C1E00}">
      <dgm:prSet phldrT="4" phldr="0"/>
      <dgm:spPr/>
      <dgm:t>
        <a:bodyPr/>
        <a:lstStyle/>
        <a:p>
          <a:r>
            <a:rPr lang="en-US"/>
            <a:t>4</a:t>
          </a:r>
        </a:p>
      </dgm:t>
    </dgm:pt>
    <dgm:pt modelId="{3BAD98AF-6DA9-4299-9D1C-283CAEB3D305}">
      <dgm:prSet/>
      <dgm:spPr/>
      <dgm:t>
        <a:bodyPr/>
        <a:lstStyle/>
        <a:p>
          <a:r>
            <a:rPr lang="en-US" b="1" dirty="0"/>
            <a:t>Regional Bias </a:t>
          </a:r>
          <a:r>
            <a:rPr lang="en-US" dirty="0"/>
            <a:t>– Larger or Richer countries will have more data than poorer and smaller countries i.e., Data for Vanuatu won't be as abundant and thus accurate as data for Germany</a:t>
          </a:r>
        </a:p>
      </dgm:t>
    </dgm:pt>
    <dgm:pt modelId="{971F79F5-E3BC-4D34-80C5-B2BD3F2D70C2}" type="parTrans" cxnId="{D31B2E37-C33F-4BA4-8626-8A0DD6421626}">
      <dgm:prSet/>
      <dgm:spPr/>
      <dgm:t>
        <a:bodyPr/>
        <a:lstStyle/>
        <a:p>
          <a:endParaRPr lang="en-US"/>
        </a:p>
      </dgm:t>
    </dgm:pt>
    <dgm:pt modelId="{61646405-A8FB-4AEF-9C84-244F8A3C9324}" type="sibTrans" cxnId="{D31B2E37-C33F-4BA4-8626-8A0DD6421626}">
      <dgm:prSet phldrT="5" phldr="0"/>
      <dgm:spPr/>
      <dgm:t>
        <a:bodyPr/>
        <a:lstStyle/>
        <a:p>
          <a:r>
            <a:rPr lang="en-US"/>
            <a:t>5</a:t>
          </a:r>
        </a:p>
      </dgm:t>
    </dgm:pt>
    <dgm:pt modelId="{E9CEF32D-2142-4176-8BCC-E124E50D61A3}" type="pres">
      <dgm:prSet presAssocID="{25306901-7C1F-41AE-88F3-558F427CA0EA}" presName="linearFlow" presStyleCnt="0">
        <dgm:presLayoutVars>
          <dgm:dir/>
          <dgm:animLvl val="lvl"/>
          <dgm:resizeHandles val="exact"/>
        </dgm:presLayoutVars>
      </dgm:prSet>
      <dgm:spPr/>
    </dgm:pt>
    <dgm:pt modelId="{A295BD8D-4515-47D6-9CFA-BFE66DFDB31E}" type="pres">
      <dgm:prSet presAssocID="{1C7F140E-B330-4B26-B8DC-F060D1C7E8F2}" presName="compositeNode" presStyleCnt="0"/>
      <dgm:spPr/>
    </dgm:pt>
    <dgm:pt modelId="{86ECB14C-1402-4C7E-BC21-47AFF6D0244E}" type="pres">
      <dgm:prSet presAssocID="{1C7F140E-B330-4B26-B8DC-F060D1C7E8F2}" presName="parTx" presStyleLbl="node1" presStyleIdx="0" presStyleCnt="0">
        <dgm:presLayoutVars>
          <dgm:chMax val="0"/>
          <dgm:chPref val="0"/>
          <dgm:bulletEnabled val="1"/>
        </dgm:presLayoutVars>
      </dgm:prSet>
      <dgm:spPr/>
    </dgm:pt>
    <dgm:pt modelId="{8B75405F-3C3D-4EC1-A6B2-B0C877D45F2B}" type="pres">
      <dgm:prSet presAssocID="{1C7F140E-B330-4B26-B8DC-F060D1C7E8F2}" presName="parSh" presStyleCnt="0"/>
      <dgm:spPr/>
    </dgm:pt>
    <dgm:pt modelId="{18E51A78-1EC2-473D-B1AE-C74654B9BC0E}" type="pres">
      <dgm:prSet presAssocID="{1C7F140E-B330-4B26-B8DC-F060D1C7E8F2}" presName="lineNode" presStyleLbl="alignAccFollowNode1" presStyleIdx="0" presStyleCnt="15"/>
      <dgm:spPr/>
    </dgm:pt>
    <dgm:pt modelId="{3EA2EF5C-6380-46F4-B45B-B3E027F7ADEB}" type="pres">
      <dgm:prSet presAssocID="{1C7F140E-B330-4B26-B8DC-F060D1C7E8F2}" presName="lineArrowNode" presStyleLbl="alignAccFollowNode1" presStyleIdx="1" presStyleCnt="15"/>
      <dgm:spPr/>
    </dgm:pt>
    <dgm:pt modelId="{54B2F07C-0D71-4193-AFBF-87BA4FF8E1C7}" type="pres">
      <dgm:prSet presAssocID="{F66EC312-D0A1-4381-AD47-A9469BBBDF05}" presName="sibTransNodeCircle" presStyleLbl="alignNode1" presStyleIdx="0" presStyleCnt="5">
        <dgm:presLayoutVars>
          <dgm:chMax val="0"/>
          <dgm:bulletEnabled/>
        </dgm:presLayoutVars>
      </dgm:prSet>
      <dgm:spPr/>
    </dgm:pt>
    <dgm:pt modelId="{FD63D28F-75D4-4BA8-9F08-4CD51922953C}" type="pres">
      <dgm:prSet presAssocID="{F66EC312-D0A1-4381-AD47-A9469BBBDF05}" presName="spacerBetweenCircleAndCallout" presStyleCnt="0">
        <dgm:presLayoutVars/>
      </dgm:prSet>
      <dgm:spPr/>
    </dgm:pt>
    <dgm:pt modelId="{4CB6A202-F185-41D4-B184-B0085887D5E4}" type="pres">
      <dgm:prSet presAssocID="{1C7F140E-B330-4B26-B8DC-F060D1C7E8F2}" presName="nodeText" presStyleLbl="alignAccFollowNode1" presStyleIdx="2" presStyleCnt="15">
        <dgm:presLayoutVars>
          <dgm:bulletEnabled val="1"/>
        </dgm:presLayoutVars>
      </dgm:prSet>
      <dgm:spPr/>
    </dgm:pt>
    <dgm:pt modelId="{E0335D80-E5ED-449D-8539-02705AAF1F99}" type="pres">
      <dgm:prSet presAssocID="{F66EC312-D0A1-4381-AD47-A9469BBBDF05}" presName="sibTransComposite" presStyleCnt="0"/>
      <dgm:spPr/>
    </dgm:pt>
    <dgm:pt modelId="{2A4D944D-41A9-4263-A429-BD6B6B0B96BE}" type="pres">
      <dgm:prSet presAssocID="{2FD481DC-FCA1-4FA3-AE38-B887379D5751}" presName="compositeNode" presStyleCnt="0"/>
      <dgm:spPr/>
    </dgm:pt>
    <dgm:pt modelId="{989ACAFD-6B34-4D40-AC59-0800B3FB2FB3}" type="pres">
      <dgm:prSet presAssocID="{2FD481DC-FCA1-4FA3-AE38-B887379D5751}" presName="parTx" presStyleLbl="node1" presStyleIdx="0" presStyleCnt="0">
        <dgm:presLayoutVars>
          <dgm:chMax val="0"/>
          <dgm:chPref val="0"/>
          <dgm:bulletEnabled val="1"/>
        </dgm:presLayoutVars>
      </dgm:prSet>
      <dgm:spPr/>
    </dgm:pt>
    <dgm:pt modelId="{E556690B-AC1D-407C-AA5D-367E66D40A14}" type="pres">
      <dgm:prSet presAssocID="{2FD481DC-FCA1-4FA3-AE38-B887379D5751}" presName="parSh" presStyleCnt="0"/>
      <dgm:spPr/>
    </dgm:pt>
    <dgm:pt modelId="{160F7F43-4A4A-41B7-B54B-E52CC42B55C7}" type="pres">
      <dgm:prSet presAssocID="{2FD481DC-FCA1-4FA3-AE38-B887379D5751}" presName="lineNode" presStyleLbl="alignAccFollowNode1" presStyleIdx="3" presStyleCnt="15"/>
      <dgm:spPr/>
    </dgm:pt>
    <dgm:pt modelId="{62679370-FF3E-4CEB-94F4-1F5184FAF6D1}" type="pres">
      <dgm:prSet presAssocID="{2FD481DC-FCA1-4FA3-AE38-B887379D5751}" presName="lineArrowNode" presStyleLbl="alignAccFollowNode1" presStyleIdx="4" presStyleCnt="15"/>
      <dgm:spPr/>
    </dgm:pt>
    <dgm:pt modelId="{09A43263-19B4-4BE7-94C6-A991E80D38B3}" type="pres">
      <dgm:prSet presAssocID="{04079356-575B-4601-95F4-2349BB940E15}" presName="sibTransNodeCircle" presStyleLbl="alignNode1" presStyleIdx="1" presStyleCnt="5">
        <dgm:presLayoutVars>
          <dgm:chMax val="0"/>
          <dgm:bulletEnabled/>
        </dgm:presLayoutVars>
      </dgm:prSet>
      <dgm:spPr/>
    </dgm:pt>
    <dgm:pt modelId="{9BD1969E-A35C-4B2E-B66D-210155F518DF}" type="pres">
      <dgm:prSet presAssocID="{04079356-575B-4601-95F4-2349BB940E15}" presName="spacerBetweenCircleAndCallout" presStyleCnt="0">
        <dgm:presLayoutVars/>
      </dgm:prSet>
      <dgm:spPr/>
    </dgm:pt>
    <dgm:pt modelId="{0D0EF267-816F-4A49-B179-7B07AEA345C9}" type="pres">
      <dgm:prSet presAssocID="{2FD481DC-FCA1-4FA3-AE38-B887379D5751}" presName="nodeText" presStyleLbl="alignAccFollowNode1" presStyleIdx="5" presStyleCnt="15">
        <dgm:presLayoutVars>
          <dgm:bulletEnabled val="1"/>
        </dgm:presLayoutVars>
      </dgm:prSet>
      <dgm:spPr/>
    </dgm:pt>
    <dgm:pt modelId="{6240257F-D906-4AAB-8B0D-62D700130E71}" type="pres">
      <dgm:prSet presAssocID="{04079356-575B-4601-95F4-2349BB940E15}" presName="sibTransComposite" presStyleCnt="0"/>
      <dgm:spPr/>
    </dgm:pt>
    <dgm:pt modelId="{CBEDF931-EAA1-4183-97CE-C775738BAE14}" type="pres">
      <dgm:prSet presAssocID="{BF794129-D8FE-45DD-B950-53B54ED2F4A6}" presName="compositeNode" presStyleCnt="0"/>
      <dgm:spPr/>
    </dgm:pt>
    <dgm:pt modelId="{CAD7B6C0-1125-4185-AEF2-298DC288BBA2}" type="pres">
      <dgm:prSet presAssocID="{BF794129-D8FE-45DD-B950-53B54ED2F4A6}" presName="parTx" presStyleLbl="node1" presStyleIdx="0" presStyleCnt="0">
        <dgm:presLayoutVars>
          <dgm:chMax val="0"/>
          <dgm:chPref val="0"/>
          <dgm:bulletEnabled val="1"/>
        </dgm:presLayoutVars>
      </dgm:prSet>
      <dgm:spPr/>
    </dgm:pt>
    <dgm:pt modelId="{1D798074-4406-4D6C-A54E-09DEBDF19D84}" type="pres">
      <dgm:prSet presAssocID="{BF794129-D8FE-45DD-B950-53B54ED2F4A6}" presName="parSh" presStyleCnt="0"/>
      <dgm:spPr/>
    </dgm:pt>
    <dgm:pt modelId="{7168AD92-B5A2-4791-98F0-835DCE8AE3BD}" type="pres">
      <dgm:prSet presAssocID="{BF794129-D8FE-45DD-B950-53B54ED2F4A6}" presName="lineNode" presStyleLbl="alignAccFollowNode1" presStyleIdx="6" presStyleCnt="15"/>
      <dgm:spPr/>
    </dgm:pt>
    <dgm:pt modelId="{57AE69E2-9A76-41EA-843D-4EFF9244ED3D}" type="pres">
      <dgm:prSet presAssocID="{BF794129-D8FE-45DD-B950-53B54ED2F4A6}" presName="lineArrowNode" presStyleLbl="alignAccFollowNode1" presStyleIdx="7" presStyleCnt="15"/>
      <dgm:spPr/>
    </dgm:pt>
    <dgm:pt modelId="{EEFED34F-13F1-498B-9E14-7E365DFABCE8}" type="pres">
      <dgm:prSet presAssocID="{F2F99A81-C2CD-4593-B0D2-E9174CAE1926}" presName="sibTransNodeCircle" presStyleLbl="alignNode1" presStyleIdx="2" presStyleCnt="5">
        <dgm:presLayoutVars>
          <dgm:chMax val="0"/>
          <dgm:bulletEnabled/>
        </dgm:presLayoutVars>
      </dgm:prSet>
      <dgm:spPr/>
    </dgm:pt>
    <dgm:pt modelId="{1B63E392-6192-45C4-8CEA-0998B43EEF2B}" type="pres">
      <dgm:prSet presAssocID="{F2F99A81-C2CD-4593-B0D2-E9174CAE1926}" presName="spacerBetweenCircleAndCallout" presStyleCnt="0">
        <dgm:presLayoutVars/>
      </dgm:prSet>
      <dgm:spPr/>
    </dgm:pt>
    <dgm:pt modelId="{04F7A8E1-1040-40BD-BB5B-3B013DB996C5}" type="pres">
      <dgm:prSet presAssocID="{BF794129-D8FE-45DD-B950-53B54ED2F4A6}" presName="nodeText" presStyleLbl="alignAccFollowNode1" presStyleIdx="8" presStyleCnt="15">
        <dgm:presLayoutVars>
          <dgm:bulletEnabled val="1"/>
        </dgm:presLayoutVars>
      </dgm:prSet>
      <dgm:spPr/>
    </dgm:pt>
    <dgm:pt modelId="{B9F73F15-502F-49DA-B7DB-10451DE1D665}" type="pres">
      <dgm:prSet presAssocID="{F2F99A81-C2CD-4593-B0D2-E9174CAE1926}" presName="sibTransComposite" presStyleCnt="0"/>
      <dgm:spPr/>
    </dgm:pt>
    <dgm:pt modelId="{C18845F5-59FB-40E0-A925-EAFAE829B4BA}" type="pres">
      <dgm:prSet presAssocID="{45752B5F-613F-4A43-8CAD-1E4152B5CB74}" presName="compositeNode" presStyleCnt="0"/>
      <dgm:spPr/>
    </dgm:pt>
    <dgm:pt modelId="{2803FB0E-6DD6-446D-87E8-EDE1DD206FBA}" type="pres">
      <dgm:prSet presAssocID="{45752B5F-613F-4A43-8CAD-1E4152B5CB74}" presName="parTx" presStyleLbl="node1" presStyleIdx="0" presStyleCnt="0">
        <dgm:presLayoutVars>
          <dgm:chMax val="0"/>
          <dgm:chPref val="0"/>
          <dgm:bulletEnabled val="1"/>
        </dgm:presLayoutVars>
      </dgm:prSet>
      <dgm:spPr/>
    </dgm:pt>
    <dgm:pt modelId="{0AFB4995-67FD-4593-9F49-10431E4254B4}" type="pres">
      <dgm:prSet presAssocID="{45752B5F-613F-4A43-8CAD-1E4152B5CB74}" presName="parSh" presStyleCnt="0"/>
      <dgm:spPr/>
    </dgm:pt>
    <dgm:pt modelId="{A248AF07-D2D2-4DF0-BA67-E20C272315AE}" type="pres">
      <dgm:prSet presAssocID="{45752B5F-613F-4A43-8CAD-1E4152B5CB74}" presName="lineNode" presStyleLbl="alignAccFollowNode1" presStyleIdx="9" presStyleCnt="15"/>
      <dgm:spPr/>
    </dgm:pt>
    <dgm:pt modelId="{BD2076AA-84F9-4668-AEE7-2380C6A97FFD}" type="pres">
      <dgm:prSet presAssocID="{45752B5F-613F-4A43-8CAD-1E4152B5CB74}" presName="lineArrowNode" presStyleLbl="alignAccFollowNode1" presStyleIdx="10" presStyleCnt="15"/>
      <dgm:spPr/>
    </dgm:pt>
    <dgm:pt modelId="{7BAA6AA9-B382-4512-B1AD-4D767EBADF8C}" type="pres">
      <dgm:prSet presAssocID="{4A6DE9E9-526F-4D75-8B3B-5F08924F0D8F}" presName="sibTransNodeCircle" presStyleLbl="alignNode1" presStyleIdx="3" presStyleCnt="5">
        <dgm:presLayoutVars>
          <dgm:chMax val="0"/>
          <dgm:bulletEnabled/>
        </dgm:presLayoutVars>
      </dgm:prSet>
      <dgm:spPr/>
    </dgm:pt>
    <dgm:pt modelId="{2392B949-4E74-4EAF-ACC6-C75A6F6F5016}" type="pres">
      <dgm:prSet presAssocID="{4A6DE9E9-526F-4D75-8B3B-5F08924F0D8F}" presName="spacerBetweenCircleAndCallout" presStyleCnt="0">
        <dgm:presLayoutVars/>
      </dgm:prSet>
      <dgm:spPr/>
    </dgm:pt>
    <dgm:pt modelId="{A95FB78D-8486-4F0D-BCAA-C187E19C20A1}" type="pres">
      <dgm:prSet presAssocID="{45752B5F-613F-4A43-8CAD-1E4152B5CB74}" presName="nodeText" presStyleLbl="alignAccFollowNode1" presStyleIdx="11" presStyleCnt="15">
        <dgm:presLayoutVars>
          <dgm:bulletEnabled val="1"/>
        </dgm:presLayoutVars>
      </dgm:prSet>
      <dgm:spPr/>
    </dgm:pt>
    <dgm:pt modelId="{D391ACB0-46C1-4567-82B8-924912498E18}" type="pres">
      <dgm:prSet presAssocID="{4A6DE9E9-526F-4D75-8B3B-5F08924F0D8F}" presName="sibTransComposite" presStyleCnt="0"/>
      <dgm:spPr/>
    </dgm:pt>
    <dgm:pt modelId="{D2932126-784D-47B4-B9F6-1FF2C76AEACC}" type="pres">
      <dgm:prSet presAssocID="{3BAD98AF-6DA9-4299-9D1C-283CAEB3D305}" presName="compositeNode" presStyleCnt="0"/>
      <dgm:spPr/>
    </dgm:pt>
    <dgm:pt modelId="{1EA1D02E-90F2-41C9-A9B7-16495B3B151E}" type="pres">
      <dgm:prSet presAssocID="{3BAD98AF-6DA9-4299-9D1C-283CAEB3D305}" presName="parTx" presStyleLbl="node1" presStyleIdx="0" presStyleCnt="0">
        <dgm:presLayoutVars>
          <dgm:chMax val="0"/>
          <dgm:chPref val="0"/>
          <dgm:bulletEnabled val="1"/>
        </dgm:presLayoutVars>
      </dgm:prSet>
      <dgm:spPr/>
    </dgm:pt>
    <dgm:pt modelId="{A86E2EBC-EDA6-4819-B71A-303813BD0885}" type="pres">
      <dgm:prSet presAssocID="{3BAD98AF-6DA9-4299-9D1C-283CAEB3D305}" presName="parSh" presStyleCnt="0"/>
      <dgm:spPr/>
    </dgm:pt>
    <dgm:pt modelId="{96CD4428-D919-4B1B-A2AF-D5847C9CE3E2}" type="pres">
      <dgm:prSet presAssocID="{3BAD98AF-6DA9-4299-9D1C-283CAEB3D305}" presName="lineNode" presStyleLbl="alignAccFollowNode1" presStyleIdx="12" presStyleCnt="15"/>
      <dgm:spPr/>
    </dgm:pt>
    <dgm:pt modelId="{24E3AE71-3F36-4519-AEDC-2514D052800B}" type="pres">
      <dgm:prSet presAssocID="{3BAD98AF-6DA9-4299-9D1C-283CAEB3D305}" presName="lineArrowNode" presStyleLbl="alignAccFollowNode1" presStyleIdx="13" presStyleCnt="15"/>
      <dgm:spPr/>
    </dgm:pt>
    <dgm:pt modelId="{09C2F93D-5966-43F4-B6C4-561C294D34A6}" type="pres">
      <dgm:prSet presAssocID="{61646405-A8FB-4AEF-9C84-244F8A3C9324}" presName="sibTransNodeCircle" presStyleLbl="alignNode1" presStyleIdx="4" presStyleCnt="5">
        <dgm:presLayoutVars>
          <dgm:chMax val="0"/>
          <dgm:bulletEnabled/>
        </dgm:presLayoutVars>
      </dgm:prSet>
      <dgm:spPr/>
    </dgm:pt>
    <dgm:pt modelId="{1A4B7B51-1C98-4C5B-B59C-49C45AD5A059}" type="pres">
      <dgm:prSet presAssocID="{61646405-A8FB-4AEF-9C84-244F8A3C9324}" presName="spacerBetweenCircleAndCallout" presStyleCnt="0">
        <dgm:presLayoutVars/>
      </dgm:prSet>
      <dgm:spPr/>
    </dgm:pt>
    <dgm:pt modelId="{F8C57478-4274-47E7-9163-3112F2F187B6}" type="pres">
      <dgm:prSet presAssocID="{3BAD98AF-6DA9-4299-9D1C-283CAEB3D305}" presName="nodeText" presStyleLbl="alignAccFollowNode1" presStyleIdx="14" presStyleCnt="15">
        <dgm:presLayoutVars>
          <dgm:bulletEnabled val="1"/>
        </dgm:presLayoutVars>
      </dgm:prSet>
      <dgm:spPr/>
    </dgm:pt>
  </dgm:ptLst>
  <dgm:cxnLst>
    <dgm:cxn modelId="{93142212-A648-4ADE-B693-20F486BC6951}" type="presOf" srcId="{F66EC312-D0A1-4381-AD47-A9469BBBDF05}" destId="{54B2F07C-0D71-4193-AFBF-87BA4FF8E1C7}" srcOrd="0" destOrd="0" presId="urn:microsoft.com/office/officeart/2016/7/layout/LinearArrowProcessNumbered"/>
    <dgm:cxn modelId="{5E07A821-561A-4F80-B873-ADA19793E4EA}" type="presOf" srcId="{61646405-A8FB-4AEF-9C84-244F8A3C9324}" destId="{09C2F93D-5966-43F4-B6C4-561C294D34A6}" srcOrd="0" destOrd="0" presId="urn:microsoft.com/office/officeart/2016/7/layout/LinearArrowProcessNumbered"/>
    <dgm:cxn modelId="{1B9EE832-F104-4234-8CF7-24116F18C7FC}" type="presOf" srcId="{1C7F140E-B330-4B26-B8DC-F060D1C7E8F2}" destId="{4CB6A202-F185-41D4-B184-B0085887D5E4}" srcOrd="0" destOrd="0" presId="urn:microsoft.com/office/officeart/2016/7/layout/LinearArrowProcessNumbered"/>
    <dgm:cxn modelId="{D31B2E37-C33F-4BA4-8626-8A0DD6421626}" srcId="{25306901-7C1F-41AE-88F3-558F427CA0EA}" destId="{3BAD98AF-6DA9-4299-9D1C-283CAEB3D305}" srcOrd="4" destOrd="0" parTransId="{971F79F5-E3BC-4D34-80C5-B2BD3F2D70C2}" sibTransId="{61646405-A8FB-4AEF-9C84-244F8A3C9324}"/>
    <dgm:cxn modelId="{12C09368-7521-439A-B158-A3CFAC3D5694}" type="presOf" srcId="{4A6DE9E9-526F-4D75-8B3B-5F08924F0D8F}" destId="{7BAA6AA9-B382-4512-B1AD-4D767EBADF8C}" srcOrd="0" destOrd="0" presId="urn:microsoft.com/office/officeart/2016/7/layout/LinearArrowProcessNumbered"/>
    <dgm:cxn modelId="{58CCA94F-C31E-4354-A4BB-DCC677A01C4E}" type="presOf" srcId="{04079356-575B-4601-95F4-2349BB940E15}" destId="{09A43263-19B4-4BE7-94C6-A991E80D38B3}" srcOrd="0" destOrd="0" presId="urn:microsoft.com/office/officeart/2016/7/layout/LinearArrowProcessNumbered"/>
    <dgm:cxn modelId="{CC2FF052-91EE-4701-BD9D-6EC9D4E29BCB}" type="presOf" srcId="{25306901-7C1F-41AE-88F3-558F427CA0EA}" destId="{E9CEF32D-2142-4176-8BCC-E124E50D61A3}" srcOrd="0" destOrd="0" presId="urn:microsoft.com/office/officeart/2016/7/layout/LinearArrowProcessNumbered"/>
    <dgm:cxn modelId="{556E5C53-BE4C-4004-B28A-FCC45B9C1E00}" srcId="{25306901-7C1F-41AE-88F3-558F427CA0EA}" destId="{45752B5F-613F-4A43-8CAD-1E4152B5CB74}" srcOrd="3" destOrd="0" parTransId="{B99EFBFC-C2AD-4EC9-BB56-BCD1AEC9A437}" sibTransId="{4A6DE9E9-526F-4D75-8B3B-5F08924F0D8F}"/>
    <dgm:cxn modelId="{FF820079-FBB1-4546-AB02-D30F2633EE71}" type="presOf" srcId="{F2F99A81-C2CD-4593-B0D2-E9174CAE1926}" destId="{EEFED34F-13F1-498B-9E14-7E365DFABCE8}" srcOrd="0" destOrd="0" presId="urn:microsoft.com/office/officeart/2016/7/layout/LinearArrowProcessNumbered"/>
    <dgm:cxn modelId="{80ABF9AD-2219-4D58-B6CD-2FA85FBF5AB4}" type="presOf" srcId="{2FD481DC-FCA1-4FA3-AE38-B887379D5751}" destId="{0D0EF267-816F-4A49-B179-7B07AEA345C9}" srcOrd="0" destOrd="0" presId="urn:microsoft.com/office/officeart/2016/7/layout/LinearArrowProcessNumbered"/>
    <dgm:cxn modelId="{3A16C2C0-7B28-4A6D-B03D-AA89646E5BA0}" type="presOf" srcId="{45752B5F-613F-4A43-8CAD-1E4152B5CB74}" destId="{A95FB78D-8486-4F0D-BCAA-C187E19C20A1}" srcOrd="0" destOrd="0" presId="urn:microsoft.com/office/officeart/2016/7/layout/LinearArrowProcessNumbered"/>
    <dgm:cxn modelId="{AD6004E9-6A31-44C1-9988-2DE1EDEA1DA0}" srcId="{25306901-7C1F-41AE-88F3-558F427CA0EA}" destId="{1C7F140E-B330-4B26-B8DC-F060D1C7E8F2}" srcOrd="0" destOrd="0" parTransId="{0D972EEE-EFBC-425F-9921-A750450896DD}" sibTransId="{F66EC312-D0A1-4381-AD47-A9469BBBDF05}"/>
    <dgm:cxn modelId="{EE947EF3-54D9-46F5-BDA7-5D530B9570DB}" type="presOf" srcId="{BF794129-D8FE-45DD-B950-53B54ED2F4A6}" destId="{04F7A8E1-1040-40BD-BB5B-3B013DB996C5}" srcOrd="0" destOrd="0" presId="urn:microsoft.com/office/officeart/2016/7/layout/LinearArrowProcessNumbered"/>
    <dgm:cxn modelId="{B611CBF5-1BE1-4927-BB1D-6C3A025B84FC}" srcId="{25306901-7C1F-41AE-88F3-558F427CA0EA}" destId="{2FD481DC-FCA1-4FA3-AE38-B887379D5751}" srcOrd="1" destOrd="0" parTransId="{684355CD-A334-48EC-ACF3-0DCC1956BF07}" sibTransId="{04079356-575B-4601-95F4-2349BB940E15}"/>
    <dgm:cxn modelId="{82962EF9-3715-4CD0-975B-0ACFAA483BD6}" srcId="{25306901-7C1F-41AE-88F3-558F427CA0EA}" destId="{BF794129-D8FE-45DD-B950-53B54ED2F4A6}" srcOrd="2" destOrd="0" parTransId="{25D03D85-B237-46A2-9669-DFBFF8792871}" sibTransId="{F2F99A81-C2CD-4593-B0D2-E9174CAE1926}"/>
    <dgm:cxn modelId="{ACC5B2FC-7EA9-4734-97C6-6A713701CBA0}" type="presOf" srcId="{3BAD98AF-6DA9-4299-9D1C-283CAEB3D305}" destId="{F8C57478-4274-47E7-9163-3112F2F187B6}" srcOrd="0" destOrd="0" presId="urn:microsoft.com/office/officeart/2016/7/layout/LinearArrowProcessNumbered"/>
    <dgm:cxn modelId="{44902257-3B6D-4AD7-AEC4-B1109B37935E}" type="presParOf" srcId="{E9CEF32D-2142-4176-8BCC-E124E50D61A3}" destId="{A295BD8D-4515-47D6-9CFA-BFE66DFDB31E}" srcOrd="0" destOrd="0" presId="urn:microsoft.com/office/officeart/2016/7/layout/LinearArrowProcessNumbered"/>
    <dgm:cxn modelId="{B345CA87-873A-46DB-84EE-3FC756091C51}" type="presParOf" srcId="{A295BD8D-4515-47D6-9CFA-BFE66DFDB31E}" destId="{86ECB14C-1402-4C7E-BC21-47AFF6D0244E}" srcOrd="0" destOrd="0" presId="urn:microsoft.com/office/officeart/2016/7/layout/LinearArrowProcessNumbered"/>
    <dgm:cxn modelId="{7F304632-0F27-4058-AD96-1F0EDE120C71}" type="presParOf" srcId="{A295BD8D-4515-47D6-9CFA-BFE66DFDB31E}" destId="{8B75405F-3C3D-4EC1-A6B2-B0C877D45F2B}" srcOrd="1" destOrd="0" presId="urn:microsoft.com/office/officeart/2016/7/layout/LinearArrowProcessNumbered"/>
    <dgm:cxn modelId="{97523EB7-1B46-4BBB-BC4F-E45A36EAFB1B}" type="presParOf" srcId="{8B75405F-3C3D-4EC1-A6B2-B0C877D45F2B}" destId="{18E51A78-1EC2-473D-B1AE-C74654B9BC0E}" srcOrd="0" destOrd="0" presId="urn:microsoft.com/office/officeart/2016/7/layout/LinearArrowProcessNumbered"/>
    <dgm:cxn modelId="{8FC59F19-CF8D-4CEE-B5DE-CA4BF73FA877}" type="presParOf" srcId="{8B75405F-3C3D-4EC1-A6B2-B0C877D45F2B}" destId="{3EA2EF5C-6380-46F4-B45B-B3E027F7ADEB}" srcOrd="1" destOrd="0" presId="urn:microsoft.com/office/officeart/2016/7/layout/LinearArrowProcessNumbered"/>
    <dgm:cxn modelId="{476D01DC-E474-4FB4-AB0B-21310673B18D}" type="presParOf" srcId="{8B75405F-3C3D-4EC1-A6B2-B0C877D45F2B}" destId="{54B2F07C-0D71-4193-AFBF-87BA4FF8E1C7}" srcOrd="2" destOrd="0" presId="urn:microsoft.com/office/officeart/2016/7/layout/LinearArrowProcessNumbered"/>
    <dgm:cxn modelId="{CD52B8C7-749E-466E-9404-2243FC83BC28}" type="presParOf" srcId="{8B75405F-3C3D-4EC1-A6B2-B0C877D45F2B}" destId="{FD63D28F-75D4-4BA8-9F08-4CD51922953C}" srcOrd="3" destOrd="0" presId="urn:microsoft.com/office/officeart/2016/7/layout/LinearArrowProcessNumbered"/>
    <dgm:cxn modelId="{B7FA5050-D16D-4221-8093-E1290F45BD40}" type="presParOf" srcId="{A295BD8D-4515-47D6-9CFA-BFE66DFDB31E}" destId="{4CB6A202-F185-41D4-B184-B0085887D5E4}" srcOrd="2" destOrd="0" presId="urn:microsoft.com/office/officeart/2016/7/layout/LinearArrowProcessNumbered"/>
    <dgm:cxn modelId="{194D3FF0-017B-46A2-811C-A8B237ABB42F}" type="presParOf" srcId="{E9CEF32D-2142-4176-8BCC-E124E50D61A3}" destId="{E0335D80-E5ED-449D-8539-02705AAF1F99}" srcOrd="1" destOrd="0" presId="urn:microsoft.com/office/officeart/2016/7/layout/LinearArrowProcessNumbered"/>
    <dgm:cxn modelId="{3525B1DD-CAAA-4ADF-9C8E-88BB67BD2D92}" type="presParOf" srcId="{E9CEF32D-2142-4176-8BCC-E124E50D61A3}" destId="{2A4D944D-41A9-4263-A429-BD6B6B0B96BE}" srcOrd="2" destOrd="0" presId="urn:microsoft.com/office/officeart/2016/7/layout/LinearArrowProcessNumbered"/>
    <dgm:cxn modelId="{BF79785A-015C-490C-A8D2-A53C5DBA84E6}" type="presParOf" srcId="{2A4D944D-41A9-4263-A429-BD6B6B0B96BE}" destId="{989ACAFD-6B34-4D40-AC59-0800B3FB2FB3}" srcOrd="0" destOrd="0" presId="urn:microsoft.com/office/officeart/2016/7/layout/LinearArrowProcessNumbered"/>
    <dgm:cxn modelId="{D663F3BC-537D-4A09-8B64-F03F7FEAB5E0}" type="presParOf" srcId="{2A4D944D-41A9-4263-A429-BD6B6B0B96BE}" destId="{E556690B-AC1D-407C-AA5D-367E66D40A14}" srcOrd="1" destOrd="0" presId="urn:microsoft.com/office/officeart/2016/7/layout/LinearArrowProcessNumbered"/>
    <dgm:cxn modelId="{D40F95D5-A1E8-4021-B982-4102C0302972}" type="presParOf" srcId="{E556690B-AC1D-407C-AA5D-367E66D40A14}" destId="{160F7F43-4A4A-41B7-B54B-E52CC42B55C7}" srcOrd="0" destOrd="0" presId="urn:microsoft.com/office/officeart/2016/7/layout/LinearArrowProcessNumbered"/>
    <dgm:cxn modelId="{818B8545-8134-4E59-9583-F07869408E4A}" type="presParOf" srcId="{E556690B-AC1D-407C-AA5D-367E66D40A14}" destId="{62679370-FF3E-4CEB-94F4-1F5184FAF6D1}" srcOrd="1" destOrd="0" presId="urn:microsoft.com/office/officeart/2016/7/layout/LinearArrowProcessNumbered"/>
    <dgm:cxn modelId="{1B2190C3-EF24-4A7E-AEC7-41DB0CB57971}" type="presParOf" srcId="{E556690B-AC1D-407C-AA5D-367E66D40A14}" destId="{09A43263-19B4-4BE7-94C6-A991E80D38B3}" srcOrd="2" destOrd="0" presId="urn:microsoft.com/office/officeart/2016/7/layout/LinearArrowProcessNumbered"/>
    <dgm:cxn modelId="{1C6FD67A-0600-43F8-B80F-34149CC929F2}" type="presParOf" srcId="{E556690B-AC1D-407C-AA5D-367E66D40A14}" destId="{9BD1969E-A35C-4B2E-B66D-210155F518DF}" srcOrd="3" destOrd="0" presId="urn:microsoft.com/office/officeart/2016/7/layout/LinearArrowProcessNumbered"/>
    <dgm:cxn modelId="{8261544A-D09F-4F7E-9537-B8C0F89BE403}" type="presParOf" srcId="{2A4D944D-41A9-4263-A429-BD6B6B0B96BE}" destId="{0D0EF267-816F-4A49-B179-7B07AEA345C9}" srcOrd="2" destOrd="0" presId="urn:microsoft.com/office/officeart/2016/7/layout/LinearArrowProcessNumbered"/>
    <dgm:cxn modelId="{94FD117C-8276-4409-AF40-E5DF44A9EC80}" type="presParOf" srcId="{E9CEF32D-2142-4176-8BCC-E124E50D61A3}" destId="{6240257F-D906-4AAB-8B0D-62D700130E71}" srcOrd="3" destOrd="0" presId="urn:microsoft.com/office/officeart/2016/7/layout/LinearArrowProcessNumbered"/>
    <dgm:cxn modelId="{94E51BA5-E3F7-4CEC-BE85-7FB2DF5B64CE}" type="presParOf" srcId="{E9CEF32D-2142-4176-8BCC-E124E50D61A3}" destId="{CBEDF931-EAA1-4183-97CE-C775738BAE14}" srcOrd="4" destOrd="0" presId="urn:microsoft.com/office/officeart/2016/7/layout/LinearArrowProcessNumbered"/>
    <dgm:cxn modelId="{B1C3FE51-9959-42C5-A089-0CF9F09CC16F}" type="presParOf" srcId="{CBEDF931-EAA1-4183-97CE-C775738BAE14}" destId="{CAD7B6C0-1125-4185-AEF2-298DC288BBA2}" srcOrd="0" destOrd="0" presId="urn:microsoft.com/office/officeart/2016/7/layout/LinearArrowProcessNumbered"/>
    <dgm:cxn modelId="{A8C96C28-4FF1-4A96-8C97-2B4F3E3BC1ED}" type="presParOf" srcId="{CBEDF931-EAA1-4183-97CE-C775738BAE14}" destId="{1D798074-4406-4D6C-A54E-09DEBDF19D84}" srcOrd="1" destOrd="0" presId="urn:microsoft.com/office/officeart/2016/7/layout/LinearArrowProcessNumbered"/>
    <dgm:cxn modelId="{52AB0E22-1A2C-4788-B66B-C1768C51CD1C}" type="presParOf" srcId="{1D798074-4406-4D6C-A54E-09DEBDF19D84}" destId="{7168AD92-B5A2-4791-98F0-835DCE8AE3BD}" srcOrd="0" destOrd="0" presId="urn:microsoft.com/office/officeart/2016/7/layout/LinearArrowProcessNumbered"/>
    <dgm:cxn modelId="{4EDBB717-F06A-4866-8CF9-0DB70BED4A16}" type="presParOf" srcId="{1D798074-4406-4D6C-A54E-09DEBDF19D84}" destId="{57AE69E2-9A76-41EA-843D-4EFF9244ED3D}" srcOrd="1" destOrd="0" presId="urn:microsoft.com/office/officeart/2016/7/layout/LinearArrowProcessNumbered"/>
    <dgm:cxn modelId="{6A1353F7-1BB0-4D05-A06E-35AA482EB8C1}" type="presParOf" srcId="{1D798074-4406-4D6C-A54E-09DEBDF19D84}" destId="{EEFED34F-13F1-498B-9E14-7E365DFABCE8}" srcOrd="2" destOrd="0" presId="urn:microsoft.com/office/officeart/2016/7/layout/LinearArrowProcessNumbered"/>
    <dgm:cxn modelId="{6CF75C6C-794C-45B2-BA88-FF573080BCD6}" type="presParOf" srcId="{1D798074-4406-4D6C-A54E-09DEBDF19D84}" destId="{1B63E392-6192-45C4-8CEA-0998B43EEF2B}" srcOrd="3" destOrd="0" presId="urn:microsoft.com/office/officeart/2016/7/layout/LinearArrowProcessNumbered"/>
    <dgm:cxn modelId="{5D0B7A12-45F4-465C-9B0F-1D0D1C7B1889}" type="presParOf" srcId="{CBEDF931-EAA1-4183-97CE-C775738BAE14}" destId="{04F7A8E1-1040-40BD-BB5B-3B013DB996C5}" srcOrd="2" destOrd="0" presId="urn:microsoft.com/office/officeart/2016/7/layout/LinearArrowProcessNumbered"/>
    <dgm:cxn modelId="{EE8A85E2-22F0-4FC4-8E8E-D613C1DA4A3F}" type="presParOf" srcId="{E9CEF32D-2142-4176-8BCC-E124E50D61A3}" destId="{B9F73F15-502F-49DA-B7DB-10451DE1D665}" srcOrd="5" destOrd="0" presId="urn:microsoft.com/office/officeart/2016/7/layout/LinearArrowProcessNumbered"/>
    <dgm:cxn modelId="{BAA80C0B-9FE8-4F74-840A-CCCA182C6DCC}" type="presParOf" srcId="{E9CEF32D-2142-4176-8BCC-E124E50D61A3}" destId="{C18845F5-59FB-40E0-A925-EAFAE829B4BA}" srcOrd="6" destOrd="0" presId="urn:microsoft.com/office/officeart/2016/7/layout/LinearArrowProcessNumbered"/>
    <dgm:cxn modelId="{F7FAD147-D378-4F18-9152-CA01EE01352A}" type="presParOf" srcId="{C18845F5-59FB-40E0-A925-EAFAE829B4BA}" destId="{2803FB0E-6DD6-446D-87E8-EDE1DD206FBA}" srcOrd="0" destOrd="0" presId="urn:microsoft.com/office/officeart/2016/7/layout/LinearArrowProcessNumbered"/>
    <dgm:cxn modelId="{9F2D84D3-A9F8-4332-A01D-5443B147D2FF}" type="presParOf" srcId="{C18845F5-59FB-40E0-A925-EAFAE829B4BA}" destId="{0AFB4995-67FD-4593-9F49-10431E4254B4}" srcOrd="1" destOrd="0" presId="urn:microsoft.com/office/officeart/2016/7/layout/LinearArrowProcessNumbered"/>
    <dgm:cxn modelId="{636D06EC-AF82-4134-94BC-E497E3C554C4}" type="presParOf" srcId="{0AFB4995-67FD-4593-9F49-10431E4254B4}" destId="{A248AF07-D2D2-4DF0-BA67-E20C272315AE}" srcOrd="0" destOrd="0" presId="urn:microsoft.com/office/officeart/2016/7/layout/LinearArrowProcessNumbered"/>
    <dgm:cxn modelId="{41173AEC-35B4-4C30-98A2-5BEE4B44625D}" type="presParOf" srcId="{0AFB4995-67FD-4593-9F49-10431E4254B4}" destId="{BD2076AA-84F9-4668-AEE7-2380C6A97FFD}" srcOrd="1" destOrd="0" presId="urn:microsoft.com/office/officeart/2016/7/layout/LinearArrowProcessNumbered"/>
    <dgm:cxn modelId="{F9CE42D0-3521-4742-9C9E-3BCC81B531B7}" type="presParOf" srcId="{0AFB4995-67FD-4593-9F49-10431E4254B4}" destId="{7BAA6AA9-B382-4512-B1AD-4D767EBADF8C}" srcOrd="2" destOrd="0" presId="urn:microsoft.com/office/officeart/2016/7/layout/LinearArrowProcessNumbered"/>
    <dgm:cxn modelId="{B8CAB1F8-FA24-4635-BDC5-5B6698342165}" type="presParOf" srcId="{0AFB4995-67FD-4593-9F49-10431E4254B4}" destId="{2392B949-4E74-4EAF-ACC6-C75A6F6F5016}" srcOrd="3" destOrd="0" presId="urn:microsoft.com/office/officeart/2016/7/layout/LinearArrowProcessNumbered"/>
    <dgm:cxn modelId="{94EEF6CF-D7DD-455A-B89F-84C9E88F28A1}" type="presParOf" srcId="{C18845F5-59FB-40E0-A925-EAFAE829B4BA}" destId="{A95FB78D-8486-4F0D-BCAA-C187E19C20A1}" srcOrd="2" destOrd="0" presId="urn:microsoft.com/office/officeart/2016/7/layout/LinearArrowProcessNumbered"/>
    <dgm:cxn modelId="{7C45399C-D13C-494E-8A93-0F9E6E82F0EB}" type="presParOf" srcId="{E9CEF32D-2142-4176-8BCC-E124E50D61A3}" destId="{D391ACB0-46C1-4567-82B8-924912498E18}" srcOrd="7" destOrd="0" presId="urn:microsoft.com/office/officeart/2016/7/layout/LinearArrowProcessNumbered"/>
    <dgm:cxn modelId="{3BA74FF1-8D74-4CCA-A9E1-3648267D749E}" type="presParOf" srcId="{E9CEF32D-2142-4176-8BCC-E124E50D61A3}" destId="{D2932126-784D-47B4-B9F6-1FF2C76AEACC}" srcOrd="8" destOrd="0" presId="urn:microsoft.com/office/officeart/2016/7/layout/LinearArrowProcessNumbered"/>
    <dgm:cxn modelId="{9A1A90EA-E105-4D02-8A0A-33768A798DA8}" type="presParOf" srcId="{D2932126-784D-47B4-B9F6-1FF2C76AEACC}" destId="{1EA1D02E-90F2-41C9-A9B7-16495B3B151E}" srcOrd="0" destOrd="0" presId="urn:microsoft.com/office/officeart/2016/7/layout/LinearArrowProcessNumbered"/>
    <dgm:cxn modelId="{0A19AB22-D6DF-456A-B5B7-76B0648A7609}" type="presParOf" srcId="{D2932126-784D-47B4-B9F6-1FF2C76AEACC}" destId="{A86E2EBC-EDA6-4819-B71A-303813BD0885}" srcOrd="1" destOrd="0" presId="urn:microsoft.com/office/officeart/2016/7/layout/LinearArrowProcessNumbered"/>
    <dgm:cxn modelId="{FFD2D879-3224-46E9-A858-9D64785F1488}" type="presParOf" srcId="{A86E2EBC-EDA6-4819-B71A-303813BD0885}" destId="{96CD4428-D919-4B1B-A2AF-D5847C9CE3E2}" srcOrd="0" destOrd="0" presId="urn:microsoft.com/office/officeart/2016/7/layout/LinearArrowProcessNumbered"/>
    <dgm:cxn modelId="{23F81364-B281-4430-9817-EC26891F7516}" type="presParOf" srcId="{A86E2EBC-EDA6-4819-B71A-303813BD0885}" destId="{24E3AE71-3F36-4519-AEDC-2514D052800B}" srcOrd="1" destOrd="0" presId="urn:microsoft.com/office/officeart/2016/7/layout/LinearArrowProcessNumbered"/>
    <dgm:cxn modelId="{C4A9450E-9541-4DA9-835D-BDCFCF9BE840}" type="presParOf" srcId="{A86E2EBC-EDA6-4819-B71A-303813BD0885}" destId="{09C2F93D-5966-43F4-B6C4-561C294D34A6}" srcOrd="2" destOrd="0" presId="urn:microsoft.com/office/officeart/2016/7/layout/LinearArrowProcessNumbered"/>
    <dgm:cxn modelId="{BF4B4F1E-F822-46EB-B32A-584B2D74FCA4}" type="presParOf" srcId="{A86E2EBC-EDA6-4819-B71A-303813BD0885}" destId="{1A4B7B51-1C98-4C5B-B59C-49C45AD5A059}" srcOrd="3" destOrd="0" presId="urn:microsoft.com/office/officeart/2016/7/layout/LinearArrowProcessNumbered"/>
    <dgm:cxn modelId="{77EAC92B-D06A-4464-82A2-A01127001A23}" type="presParOf" srcId="{D2932126-784D-47B4-B9F6-1FF2C76AEACC}" destId="{F8C57478-4274-47E7-9163-3112F2F187B6}"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AB86D5-7A1B-4F6E-837D-2D8BC926A9A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B24E223-26DA-4736-9C5B-B1A937DB382A}">
      <dgm:prSet/>
      <dgm:spPr/>
      <dgm:t>
        <a:bodyPr/>
        <a:lstStyle/>
        <a:p>
          <a:r>
            <a:rPr lang="en-GB" b="0" i="0"/>
            <a:t>MACHINE LEARNING ALGORITHMS CAN PREDICT FUTURE WEATHER CONDITIONS ACCURATELY (KNN HAVING 88% AVERAGE ACCURACY).</a:t>
          </a:r>
          <a:endParaRPr lang="en-US"/>
        </a:p>
      </dgm:t>
    </dgm:pt>
    <dgm:pt modelId="{D87AC2C9-3C4E-4E53-9974-839B012C3DBD}" type="parTrans" cxnId="{AF8C7FBE-8470-4747-8B03-0D6BC1DDD19E}">
      <dgm:prSet/>
      <dgm:spPr/>
      <dgm:t>
        <a:bodyPr/>
        <a:lstStyle/>
        <a:p>
          <a:endParaRPr lang="en-US"/>
        </a:p>
      </dgm:t>
    </dgm:pt>
    <dgm:pt modelId="{C1C4961F-20D1-4182-BE05-0631A6100A37}" type="sibTrans" cxnId="{AF8C7FBE-8470-4747-8B03-0D6BC1DDD19E}">
      <dgm:prSet/>
      <dgm:spPr/>
      <dgm:t>
        <a:bodyPr/>
        <a:lstStyle/>
        <a:p>
          <a:endParaRPr lang="en-US"/>
        </a:p>
      </dgm:t>
    </dgm:pt>
    <dgm:pt modelId="{438E21B6-2FA8-4DD6-8D48-ABA9F547A6D0}">
      <dgm:prSet/>
      <dgm:spPr/>
      <dgm:t>
        <a:bodyPr/>
        <a:lstStyle/>
        <a:p>
          <a:r>
            <a:rPr lang="en-GB" b="0" i="0"/>
            <a:t>PREDICTION ACCURACY IS VARIED BASED ON GEOGRAPHIC LOCATION AND VARIOUS CLIMATE CONDITIONS WITHIN THE REGIONS. ALL CITIES HAVE VARIED ACCURATE PLEASANT AND UNPLEASANT PREDICTIONS.</a:t>
          </a:r>
          <a:endParaRPr lang="en-US"/>
        </a:p>
      </dgm:t>
    </dgm:pt>
    <dgm:pt modelId="{7588BB0F-FAAE-4088-9520-AEAFB35EB856}" type="parTrans" cxnId="{826F4241-8BBC-4CB3-92F0-3BD4C6FA6133}">
      <dgm:prSet/>
      <dgm:spPr/>
      <dgm:t>
        <a:bodyPr/>
        <a:lstStyle/>
        <a:p>
          <a:endParaRPr lang="en-US"/>
        </a:p>
      </dgm:t>
    </dgm:pt>
    <dgm:pt modelId="{9D762939-D80C-4611-8E14-94689797DD8D}" type="sibTrans" cxnId="{826F4241-8BBC-4CB3-92F0-3BD4C6FA6133}">
      <dgm:prSet/>
      <dgm:spPr/>
      <dgm:t>
        <a:bodyPr/>
        <a:lstStyle/>
        <a:p>
          <a:endParaRPr lang="en-US"/>
        </a:p>
      </dgm:t>
    </dgm:pt>
    <dgm:pt modelId="{CDB0548C-C683-4AAD-8E66-93A7E219FD7F}">
      <dgm:prSet/>
      <dgm:spPr/>
      <dgm:t>
        <a:bodyPr/>
        <a:lstStyle/>
        <a:p>
          <a:r>
            <a:rPr lang="en-GB" b="0" i="0"/>
            <a:t>MACHINE LEARNING CAN IDENTIFY SIGNS OF CLIMATE CHANGE AND ITS ADVERSE EFFECTS BY COMPARING UNPLEASANT WEATHER CONDITIONS OVER TIME.</a:t>
          </a:r>
          <a:endParaRPr lang="en-US"/>
        </a:p>
      </dgm:t>
    </dgm:pt>
    <dgm:pt modelId="{5DE09EE9-746C-4E1B-BF18-43EC8DFD1F3B}" type="parTrans" cxnId="{C052EF8C-5605-4E25-BEC2-8395182FF2C0}">
      <dgm:prSet/>
      <dgm:spPr/>
      <dgm:t>
        <a:bodyPr/>
        <a:lstStyle/>
        <a:p>
          <a:endParaRPr lang="en-US"/>
        </a:p>
      </dgm:t>
    </dgm:pt>
    <dgm:pt modelId="{994B2BA0-2055-4541-8193-DC079D50A797}" type="sibTrans" cxnId="{C052EF8C-5605-4E25-BEC2-8395182FF2C0}">
      <dgm:prSet/>
      <dgm:spPr/>
      <dgm:t>
        <a:bodyPr/>
        <a:lstStyle/>
        <a:p>
          <a:endParaRPr lang="en-US"/>
        </a:p>
      </dgm:t>
    </dgm:pt>
    <dgm:pt modelId="{E074344D-E88A-4C5D-B7E1-E2BAC850C565}" type="pres">
      <dgm:prSet presAssocID="{08AB86D5-7A1B-4F6E-837D-2D8BC926A9AA}" presName="linear" presStyleCnt="0">
        <dgm:presLayoutVars>
          <dgm:animLvl val="lvl"/>
          <dgm:resizeHandles val="exact"/>
        </dgm:presLayoutVars>
      </dgm:prSet>
      <dgm:spPr/>
    </dgm:pt>
    <dgm:pt modelId="{F415D726-783F-4879-BEFD-1152B53F3FCF}" type="pres">
      <dgm:prSet presAssocID="{BB24E223-26DA-4736-9C5B-B1A937DB382A}" presName="parentText" presStyleLbl="node1" presStyleIdx="0" presStyleCnt="3">
        <dgm:presLayoutVars>
          <dgm:chMax val="0"/>
          <dgm:bulletEnabled val="1"/>
        </dgm:presLayoutVars>
      </dgm:prSet>
      <dgm:spPr/>
    </dgm:pt>
    <dgm:pt modelId="{15274B18-E448-4E8E-BB40-B76C1D1FC5DA}" type="pres">
      <dgm:prSet presAssocID="{C1C4961F-20D1-4182-BE05-0631A6100A37}" presName="spacer" presStyleCnt="0"/>
      <dgm:spPr/>
    </dgm:pt>
    <dgm:pt modelId="{DCD8FEA0-ED08-4DCD-8733-66997C7669E2}" type="pres">
      <dgm:prSet presAssocID="{438E21B6-2FA8-4DD6-8D48-ABA9F547A6D0}" presName="parentText" presStyleLbl="node1" presStyleIdx="1" presStyleCnt="3">
        <dgm:presLayoutVars>
          <dgm:chMax val="0"/>
          <dgm:bulletEnabled val="1"/>
        </dgm:presLayoutVars>
      </dgm:prSet>
      <dgm:spPr/>
    </dgm:pt>
    <dgm:pt modelId="{8CA7FF6D-2C82-4617-9116-B2C9367FA33C}" type="pres">
      <dgm:prSet presAssocID="{9D762939-D80C-4611-8E14-94689797DD8D}" presName="spacer" presStyleCnt="0"/>
      <dgm:spPr/>
    </dgm:pt>
    <dgm:pt modelId="{5C088446-FB54-4044-89D4-8A88D1A69148}" type="pres">
      <dgm:prSet presAssocID="{CDB0548C-C683-4AAD-8E66-93A7E219FD7F}" presName="parentText" presStyleLbl="node1" presStyleIdx="2" presStyleCnt="3">
        <dgm:presLayoutVars>
          <dgm:chMax val="0"/>
          <dgm:bulletEnabled val="1"/>
        </dgm:presLayoutVars>
      </dgm:prSet>
      <dgm:spPr/>
    </dgm:pt>
  </dgm:ptLst>
  <dgm:cxnLst>
    <dgm:cxn modelId="{0F9B0C01-4125-4331-8146-0D03D2DF607A}" type="presOf" srcId="{438E21B6-2FA8-4DD6-8D48-ABA9F547A6D0}" destId="{DCD8FEA0-ED08-4DCD-8733-66997C7669E2}" srcOrd="0" destOrd="0" presId="urn:microsoft.com/office/officeart/2005/8/layout/vList2"/>
    <dgm:cxn modelId="{3EE25B40-CEAE-4783-A977-1924D2266DAA}" type="presOf" srcId="{BB24E223-26DA-4736-9C5B-B1A937DB382A}" destId="{F415D726-783F-4879-BEFD-1152B53F3FCF}" srcOrd="0" destOrd="0" presId="urn:microsoft.com/office/officeart/2005/8/layout/vList2"/>
    <dgm:cxn modelId="{826F4241-8BBC-4CB3-92F0-3BD4C6FA6133}" srcId="{08AB86D5-7A1B-4F6E-837D-2D8BC926A9AA}" destId="{438E21B6-2FA8-4DD6-8D48-ABA9F547A6D0}" srcOrd="1" destOrd="0" parTransId="{7588BB0F-FAAE-4088-9520-AEAFB35EB856}" sibTransId="{9D762939-D80C-4611-8E14-94689797DD8D}"/>
    <dgm:cxn modelId="{9BD66265-3926-427A-825B-17AF06211265}" type="presOf" srcId="{CDB0548C-C683-4AAD-8E66-93A7E219FD7F}" destId="{5C088446-FB54-4044-89D4-8A88D1A69148}" srcOrd="0" destOrd="0" presId="urn:microsoft.com/office/officeart/2005/8/layout/vList2"/>
    <dgm:cxn modelId="{2C041189-2BBC-4AA3-A2F1-B05EB824A28E}" type="presOf" srcId="{08AB86D5-7A1B-4F6E-837D-2D8BC926A9AA}" destId="{E074344D-E88A-4C5D-B7E1-E2BAC850C565}" srcOrd="0" destOrd="0" presId="urn:microsoft.com/office/officeart/2005/8/layout/vList2"/>
    <dgm:cxn modelId="{C052EF8C-5605-4E25-BEC2-8395182FF2C0}" srcId="{08AB86D5-7A1B-4F6E-837D-2D8BC926A9AA}" destId="{CDB0548C-C683-4AAD-8E66-93A7E219FD7F}" srcOrd="2" destOrd="0" parTransId="{5DE09EE9-746C-4E1B-BF18-43EC8DFD1F3B}" sibTransId="{994B2BA0-2055-4541-8193-DC079D50A797}"/>
    <dgm:cxn modelId="{AF8C7FBE-8470-4747-8B03-0D6BC1DDD19E}" srcId="{08AB86D5-7A1B-4F6E-837D-2D8BC926A9AA}" destId="{BB24E223-26DA-4736-9C5B-B1A937DB382A}" srcOrd="0" destOrd="0" parTransId="{D87AC2C9-3C4E-4E53-9974-839B012C3DBD}" sibTransId="{C1C4961F-20D1-4182-BE05-0631A6100A37}"/>
    <dgm:cxn modelId="{8F6A4E40-BCEF-44D4-B937-1B007495DD68}" type="presParOf" srcId="{E074344D-E88A-4C5D-B7E1-E2BAC850C565}" destId="{F415D726-783F-4879-BEFD-1152B53F3FCF}" srcOrd="0" destOrd="0" presId="urn:microsoft.com/office/officeart/2005/8/layout/vList2"/>
    <dgm:cxn modelId="{E9AE5247-D52C-411C-98CF-27FD670D688B}" type="presParOf" srcId="{E074344D-E88A-4C5D-B7E1-E2BAC850C565}" destId="{15274B18-E448-4E8E-BB40-B76C1D1FC5DA}" srcOrd="1" destOrd="0" presId="urn:microsoft.com/office/officeart/2005/8/layout/vList2"/>
    <dgm:cxn modelId="{5B584173-042F-4456-9975-1BE6808D2BF9}" type="presParOf" srcId="{E074344D-E88A-4C5D-B7E1-E2BAC850C565}" destId="{DCD8FEA0-ED08-4DCD-8733-66997C7669E2}" srcOrd="2" destOrd="0" presId="urn:microsoft.com/office/officeart/2005/8/layout/vList2"/>
    <dgm:cxn modelId="{1F48BE5B-63EF-41FC-BEEC-9FEB45654C30}" type="presParOf" srcId="{E074344D-E88A-4C5D-B7E1-E2BAC850C565}" destId="{8CA7FF6D-2C82-4617-9116-B2C9367FA33C}" srcOrd="3" destOrd="0" presId="urn:microsoft.com/office/officeart/2005/8/layout/vList2"/>
    <dgm:cxn modelId="{1608192C-E392-4426-8127-2F25E3B4CE37}" type="presParOf" srcId="{E074344D-E88A-4C5D-B7E1-E2BAC850C565}" destId="{5C088446-FB54-4044-89D4-8A88D1A6914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28E83D-F661-4572-AE3B-77C8DE99C83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D2B6DFC-3AD8-481E-ACC6-90747E7468B8}">
      <dgm:prSet/>
      <dgm:spPr/>
      <dgm:t>
        <a:bodyPr/>
        <a:lstStyle/>
        <a:p>
          <a:r>
            <a:rPr lang="en-GB"/>
            <a:t>• Incorporate unsupervised machine learning algorithms </a:t>
          </a:r>
          <a:endParaRPr lang="en-US"/>
        </a:p>
      </dgm:t>
    </dgm:pt>
    <dgm:pt modelId="{BC31C456-0A54-4CD1-BCE4-1BADF88727EB}" type="parTrans" cxnId="{609AA831-C634-4C31-9ABE-9C856430B025}">
      <dgm:prSet/>
      <dgm:spPr/>
      <dgm:t>
        <a:bodyPr/>
        <a:lstStyle/>
        <a:p>
          <a:endParaRPr lang="en-US"/>
        </a:p>
      </dgm:t>
    </dgm:pt>
    <dgm:pt modelId="{49ACC3FC-FD69-4CC9-8227-C5D259546789}" type="sibTrans" cxnId="{609AA831-C634-4C31-9ABE-9C856430B025}">
      <dgm:prSet/>
      <dgm:spPr/>
      <dgm:t>
        <a:bodyPr/>
        <a:lstStyle/>
        <a:p>
          <a:endParaRPr lang="en-US"/>
        </a:p>
      </dgm:t>
    </dgm:pt>
    <dgm:pt modelId="{5DFA5CED-03F6-4F23-A1F0-F9CAB0D9331C}">
      <dgm:prSet/>
      <dgm:spPr/>
      <dgm:t>
        <a:bodyPr/>
        <a:lstStyle/>
        <a:p>
          <a:r>
            <a:rPr lang="en-GB"/>
            <a:t>• Diversify data points to include other variables for analysis</a:t>
          </a:r>
          <a:endParaRPr lang="en-US"/>
        </a:p>
      </dgm:t>
    </dgm:pt>
    <dgm:pt modelId="{1C7EDF12-ACCA-42FB-8341-26CBD15A947B}" type="parTrans" cxnId="{E38523A8-C899-43F7-93C6-2FF9B44AAC1A}">
      <dgm:prSet/>
      <dgm:spPr/>
      <dgm:t>
        <a:bodyPr/>
        <a:lstStyle/>
        <a:p>
          <a:endParaRPr lang="en-US"/>
        </a:p>
      </dgm:t>
    </dgm:pt>
    <dgm:pt modelId="{A3863B4E-3B46-430C-B884-AE45510EF5F8}" type="sibTrans" cxnId="{E38523A8-C899-43F7-93C6-2FF9B44AAC1A}">
      <dgm:prSet/>
      <dgm:spPr/>
      <dgm:t>
        <a:bodyPr/>
        <a:lstStyle/>
        <a:p>
          <a:endParaRPr lang="en-US"/>
        </a:p>
      </dgm:t>
    </dgm:pt>
    <dgm:pt modelId="{E41651FC-DCE1-40A5-AAF5-2EE2D2DC850F}">
      <dgm:prSet/>
      <dgm:spPr/>
      <dgm:t>
        <a:bodyPr/>
        <a:lstStyle/>
        <a:p>
          <a:r>
            <a:rPr lang="en-GB"/>
            <a:t>• Continue testing adjustments to increase model accuracy </a:t>
          </a:r>
          <a:endParaRPr lang="en-US"/>
        </a:p>
      </dgm:t>
    </dgm:pt>
    <dgm:pt modelId="{B70F445B-2F0B-4FDE-BC3B-83A44CA5BA12}" type="parTrans" cxnId="{66C0A778-7E3D-48AF-BC4E-86825C22965B}">
      <dgm:prSet/>
      <dgm:spPr/>
      <dgm:t>
        <a:bodyPr/>
        <a:lstStyle/>
        <a:p>
          <a:endParaRPr lang="en-US"/>
        </a:p>
      </dgm:t>
    </dgm:pt>
    <dgm:pt modelId="{C0313D2F-1A13-49D8-A6F7-77F3ACEC8B14}" type="sibTrans" cxnId="{66C0A778-7E3D-48AF-BC4E-86825C22965B}">
      <dgm:prSet/>
      <dgm:spPr/>
      <dgm:t>
        <a:bodyPr/>
        <a:lstStyle/>
        <a:p>
          <a:endParaRPr lang="en-US"/>
        </a:p>
      </dgm:t>
    </dgm:pt>
    <dgm:pt modelId="{98ABBEA6-AA92-41E2-92A9-630B91D654DF}">
      <dgm:prSet/>
      <dgm:spPr/>
      <dgm:t>
        <a:bodyPr/>
        <a:lstStyle/>
        <a:p>
          <a:r>
            <a:rPr lang="en-GB"/>
            <a:t>• Observe more weather stations to increase machine learning capabilities</a:t>
          </a:r>
          <a:endParaRPr lang="en-US"/>
        </a:p>
      </dgm:t>
    </dgm:pt>
    <dgm:pt modelId="{4CB50A9E-7689-4846-99F8-AF5A42A207E0}" type="parTrans" cxnId="{ADF3890F-BC18-4C27-99BE-61D82927623E}">
      <dgm:prSet/>
      <dgm:spPr/>
      <dgm:t>
        <a:bodyPr/>
        <a:lstStyle/>
        <a:p>
          <a:endParaRPr lang="en-US"/>
        </a:p>
      </dgm:t>
    </dgm:pt>
    <dgm:pt modelId="{098092D6-5E2A-4B72-986C-F65A400124DC}" type="sibTrans" cxnId="{ADF3890F-BC18-4C27-99BE-61D82927623E}">
      <dgm:prSet/>
      <dgm:spPr/>
      <dgm:t>
        <a:bodyPr/>
        <a:lstStyle/>
        <a:p>
          <a:endParaRPr lang="en-US"/>
        </a:p>
      </dgm:t>
    </dgm:pt>
    <dgm:pt modelId="{4A9153BF-BB1B-443F-AB3A-10043B7BD477}" type="pres">
      <dgm:prSet presAssocID="{8428E83D-F661-4572-AE3B-77C8DE99C835}" presName="root" presStyleCnt="0">
        <dgm:presLayoutVars>
          <dgm:dir/>
          <dgm:resizeHandles val="exact"/>
        </dgm:presLayoutVars>
      </dgm:prSet>
      <dgm:spPr/>
    </dgm:pt>
    <dgm:pt modelId="{86218E22-8F9D-43E2-B6E3-BEB5F23E2BC0}" type="pres">
      <dgm:prSet presAssocID="{BD2B6DFC-3AD8-481E-ACC6-90747E7468B8}" presName="compNode" presStyleCnt="0"/>
      <dgm:spPr/>
    </dgm:pt>
    <dgm:pt modelId="{08E43C50-38D0-4930-A9B6-F568790807BC}" type="pres">
      <dgm:prSet presAssocID="{BD2B6DFC-3AD8-481E-ACC6-90747E7468B8}" presName="bgRect" presStyleLbl="bgShp" presStyleIdx="0" presStyleCnt="4"/>
      <dgm:spPr/>
    </dgm:pt>
    <dgm:pt modelId="{08239AF0-4525-4BA6-BDAA-0BDB1B893CAC}" type="pres">
      <dgm:prSet presAssocID="{BD2B6DFC-3AD8-481E-ACC6-90747E7468B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6B9D619E-8BC0-4967-9B9F-F4754B0FA096}" type="pres">
      <dgm:prSet presAssocID="{BD2B6DFC-3AD8-481E-ACC6-90747E7468B8}" presName="spaceRect" presStyleCnt="0"/>
      <dgm:spPr/>
    </dgm:pt>
    <dgm:pt modelId="{20A48CFE-9E62-44A8-AAE5-0553C3E04D19}" type="pres">
      <dgm:prSet presAssocID="{BD2B6DFC-3AD8-481E-ACC6-90747E7468B8}" presName="parTx" presStyleLbl="revTx" presStyleIdx="0" presStyleCnt="4">
        <dgm:presLayoutVars>
          <dgm:chMax val="0"/>
          <dgm:chPref val="0"/>
        </dgm:presLayoutVars>
      </dgm:prSet>
      <dgm:spPr/>
    </dgm:pt>
    <dgm:pt modelId="{57A3F134-5D4A-4216-B2B6-9FBFCDA20D42}" type="pres">
      <dgm:prSet presAssocID="{49ACC3FC-FD69-4CC9-8227-C5D259546789}" presName="sibTrans" presStyleCnt="0"/>
      <dgm:spPr/>
    </dgm:pt>
    <dgm:pt modelId="{2C697991-0CA6-4B29-8AB5-9D52E366B4C3}" type="pres">
      <dgm:prSet presAssocID="{5DFA5CED-03F6-4F23-A1F0-F9CAB0D9331C}" presName="compNode" presStyleCnt="0"/>
      <dgm:spPr/>
    </dgm:pt>
    <dgm:pt modelId="{B9AF797B-98B4-4099-8063-EDE6F9E9CF74}" type="pres">
      <dgm:prSet presAssocID="{5DFA5CED-03F6-4F23-A1F0-F9CAB0D9331C}" presName="bgRect" presStyleLbl="bgShp" presStyleIdx="1" presStyleCnt="4"/>
      <dgm:spPr/>
    </dgm:pt>
    <dgm:pt modelId="{01E84A37-1604-4579-8BE4-B93EAADE8AD0}" type="pres">
      <dgm:prSet presAssocID="{5DFA5CED-03F6-4F23-A1F0-F9CAB0D9331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CB739875-31C4-48E6-8E53-44AE5B67E02E}" type="pres">
      <dgm:prSet presAssocID="{5DFA5CED-03F6-4F23-A1F0-F9CAB0D9331C}" presName="spaceRect" presStyleCnt="0"/>
      <dgm:spPr/>
    </dgm:pt>
    <dgm:pt modelId="{9CF659C2-7BAB-428C-817A-4F899F66C265}" type="pres">
      <dgm:prSet presAssocID="{5DFA5CED-03F6-4F23-A1F0-F9CAB0D9331C}" presName="parTx" presStyleLbl="revTx" presStyleIdx="1" presStyleCnt="4">
        <dgm:presLayoutVars>
          <dgm:chMax val="0"/>
          <dgm:chPref val="0"/>
        </dgm:presLayoutVars>
      </dgm:prSet>
      <dgm:spPr/>
    </dgm:pt>
    <dgm:pt modelId="{A87DC638-A9BF-4B6F-9725-5BB9A6BCC0FF}" type="pres">
      <dgm:prSet presAssocID="{A3863B4E-3B46-430C-B884-AE45510EF5F8}" presName="sibTrans" presStyleCnt="0"/>
      <dgm:spPr/>
    </dgm:pt>
    <dgm:pt modelId="{25DE7394-006F-4271-A474-4DB4F695E560}" type="pres">
      <dgm:prSet presAssocID="{E41651FC-DCE1-40A5-AAF5-2EE2D2DC850F}" presName="compNode" presStyleCnt="0"/>
      <dgm:spPr/>
    </dgm:pt>
    <dgm:pt modelId="{3A87DE86-70BC-41EC-BD0F-915D9497ED38}" type="pres">
      <dgm:prSet presAssocID="{E41651FC-DCE1-40A5-AAF5-2EE2D2DC850F}" presName="bgRect" presStyleLbl="bgShp" presStyleIdx="2" presStyleCnt="4"/>
      <dgm:spPr/>
    </dgm:pt>
    <dgm:pt modelId="{A16478FB-03AC-4F21-99F1-B17E419959EF}" type="pres">
      <dgm:prSet presAssocID="{E41651FC-DCE1-40A5-AAF5-2EE2D2DC85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DC2C5AFC-B968-4C33-9454-A166ACF07687}" type="pres">
      <dgm:prSet presAssocID="{E41651FC-DCE1-40A5-AAF5-2EE2D2DC850F}" presName="spaceRect" presStyleCnt="0"/>
      <dgm:spPr/>
    </dgm:pt>
    <dgm:pt modelId="{85F3783C-7E5B-4CCD-8427-6B19B44034E1}" type="pres">
      <dgm:prSet presAssocID="{E41651FC-DCE1-40A5-AAF5-2EE2D2DC850F}" presName="parTx" presStyleLbl="revTx" presStyleIdx="2" presStyleCnt="4">
        <dgm:presLayoutVars>
          <dgm:chMax val="0"/>
          <dgm:chPref val="0"/>
        </dgm:presLayoutVars>
      </dgm:prSet>
      <dgm:spPr/>
    </dgm:pt>
    <dgm:pt modelId="{FCCF4AE8-FC67-4F6F-86BC-19963F38796E}" type="pres">
      <dgm:prSet presAssocID="{C0313D2F-1A13-49D8-A6F7-77F3ACEC8B14}" presName="sibTrans" presStyleCnt="0"/>
      <dgm:spPr/>
    </dgm:pt>
    <dgm:pt modelId="{66151665-EC43-46EA-8994-B36712281720}" type="pres">
      <dgm:prSet presAssocID="{98ABBEA6-AA92-41E2-92A9-630B91D654DF}" presName="compNode" presStyleCnt="0"/>
      <dgm:spPr/>
    </dgm:pt>
    <dgm:pt modelId="{9DE7494E-C157-4B3A-9AE7-6AD3127E3C93}" type="pres">
      <dgm:prSet presAssocID="{98ABBEA6-AA92-41E2-92A9-630B91D654DF}" presName="bgRect" presStyleLbl="bgShp" presStyleIdx="3" presStyleCnt="4"/>
      <dgm:spPr/>
    </dgm:pt>
    <dgm:pt modelId="{287031F7-8B82-4697-AD24-FC78E158D5CF}" type="pres">
      <dgm:prSet presAssocID="{98ABBEA6-AA92-41E2-92A9-630B91D654D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a:ext>
      </dgm:extLst>
    </dgm:pt>
    <dgm:pt modelId="{3AC56464-088C-4B0A-8E6D-EE914BEC3D0B}" type="pres">
      <dgm:prSet presAssocID="{98ABBEA6-AA92-41E2-92A9-630B91D654DF}" presName="spaceRect" presStyleCnt="0"/>
      <dgm:spPr/>
    </dgm:pt>
    <dgm:pt modelId="{6FE8AC52-2852-494D-8DEC-9174D4DA5329}" type="pres">
      <dgm:prSet presAssocID="{98ABBEA6-AA92-41E2-92A9-630B91D654DF}" presName="parTx" presStyleLbl="revTx" presStyleIdx="3" presStyleCnt="4">
        <dgm:presLayoutVars>
          <dgm:chMax val="0"/>
          <dgm:chPref val="0"/>
        </dgm:presLayoutVars>
      </dgm:prSet>
      <dgm:spPr/>
    </dgm:pt>
  </dgm:ptLst>
  <dgm:cxnLst>
    <dgm:cxn modelId="{ADF3890F-BC18-4C27-99BE-61D82927623E}" srcId="{8428E83D-F661-4572-AE3B-77C8DE99C835}" destId="{98ABBEA6-AA92-41E2-92A9-630B91D654DF}" srcOrd="3" destOrd="0" parTransId="{4CB50A9E-7689-4846-99F8-AF5A42A207E0}" sibTransId="{098092D6-5E2A-4B72-986C-F65A400124DC}"/>
    <dgm:cxn modelId="{C9D30B17-0775-46B1-8E93-D36FAF605D67}" type="presOf" srcId="{5DFA5CED-03F6-4F23-A1F0-F9CAB0D9331C}" destId="{9CF659C2-7BAB-428C-817A-4F899F66C265}" srcOrd="0" destOrd="0" presId="urn:microsoft.com/office/officeart/2018/2/layout/IconVerticalSolidList"/>
    <dgm:cxn modelId="{943F882E-556B-4003-83BB-6AA04D11EC7D}" type="presOf" srcId="{98ABBEA6-AA92-41E2-92A9-630B91D654DF}" destId="{6FE8AC52-2852-494D-8DEC-9174D4DA5329}" srcOrd="0" destOrd="0" presId="urn:microsoft.com/office/officeart/2018/2/layout/IconVerticalSolidList"/>
    <dgm:cxn modelId="{609AA831-C634-4C31-9ABE-9C856430B025}" srcId="{8428E83D-F661-4572-AE3B-77C8DE99C835}" destId="{BD2B6DFC-3AD8-481E-ACC6-90747E7468B8}" srcOrd="0" destOrd="0" parTransId="{BC31C456-0A54-4CD1-BCE4-1BADF88727EB}" sibTransId="{49ACC3FC-FD69-4CC9-8227-C5D259546789}"/>
    <dgm:cxn modelId="{66C0A778-7E3D-48AF-BC4E-86825C22965B}" srcId="{8428E83D-F661-4572-AE3B-77C8DE99C835}" destId="{E41651FC-DCE1-40A5-AAF5-2EE2D2DC850F}" srcOrd="2" destOrd="0" parTransId="{B70F445B-2F0B-4FDE-BC3B-83A44CA5BA12}" sibTransId="{C0313D2F-1A13-49D8-A6F7-77F3ACEC8B14}"/>
    <dgm:cxn modelId="{3F955F5A-E11E-4D83-BBB0-F128C1EBA48D}" type="presOf" srcId="{BD2B6DFC-3AD8-481E-ACC6-90747E7468B8}" destId="{20A48CFE-9E62-44A8-AAE5-0553C3E04D19}" srcOrd="0" destOrd="0" presId="urn:microsoft.com/office/officeart/2018/2/layout/IconVerticalSolidList"/>
    <dgm:cxn modelId="{B7BE4BA2-901C-417B-B048-ACB77F181D0D}" type="presOf" srcId="{E41651FC-DCE1-40A5-AAF5-2EE2D2DC850F}" destId="{85F3783C-7E5B-4CCD-8427-6B19B44034E1}" srcOrd="0" destOrd="0" presId="urn:microsoft.com/office/officeart/2018/2/layout/IconVerticalSolidList"/>
    <dgm:cxn modelId="{610432A7-4F1B-4303-AB93-415813603D41}" type="presOf" srcId="{8428E83D-F661-4572-AE3B-77C8DE99C835}" destId="{4A9153BF-BB1B-443F-AB3A-10043B7BD477}" srcOrd="0" destOrd="0" presId="urn:microsoft.com/office/officeart/2018/2/layout/IconVerticalSolidList"/>
    <dgm:cxn modelId="{E38523A8-C899-43F7-93C6-2FF9B44AAC1A}" srcId="{8428E83D-F661-4572-AE3B-77C8DE99C835}" destId="{5DFA5CED-03F6-4F23-A1F0-F9CAB0D9331C}" srcOrd="1" destOrd="0" parTransId="{1C7EDF12-ACCA-42FB-8341-26CBD15A947B}" sibTransId="{A3863B4E-3B46-430C-B884-AE45510EF5F8}"/>
    <dgm:cxn modelId="{1E9AE2D1-DAA8-43A1-B7DE-E8AB5CC72708}" type="presParOf" srcId="{4A9153BF-BB1B-443F-AB3A-10043B7BD477}" destId="{86218E22-8F9D-43E2-B6E3-BEB5F23E2BC0}" srcOrd="0" destOrd="0" presId="urn:microsoft.com/office/officeart/2018/2/layout/IconVerticalSolidList"/>
    <dgm:cxn modelId="{6D238937-ED90-42A8-BF0F-FDB03297C7AD}" type="presParOf" srcId="{86218E22-8F9D-43E2-B6E3-BEB5F23E2BC0}" destId="{08E43C50-38D0-4930-A9B6-F568790807BC}" srcOrd="0" destOrd="0" presId="urn:microsoft.com/office/officeart/2018/2/layout/IconVerticalSolidList"/>
    <dgm:cxn modelId="{DF5DFB05-3744-4774-81CB-A1B4819BE3CF}" type="presParOf" srcId="{86218E22-8F9D-43E2-B6E3-BEB5F23E2BC0}" destId="{08239AF0-4525-4BA6-BDAA-0BDB1B893CAC}" srcOrd="1" destOrd="0" presId="urn:microsoft.com/office/officeart/2018/2/layout/IconVerticalSolidList"/>
    <dgm:cxn modelId="{C517F6B3-170C-41A2-9C77-E37C3D524D03}" type="presParOf" srcId="{86218E22-8F9D-43E2-B6E3-BEB5F23E2BC0}" destId="{6B9D619E-8BC0-4967-9B9F-F4754B0FA096}" srcOrd="2" destOrd="0" presId="urn:microsoft.com/office/officeart/2018/2/layout/IconVerticalSolidList"/>
    <dgm:cxn modelId="{660EFE61-6F08-4D9E-9461-A64F6EA84E77}" type="presParOf" srcId="{86218E22-8F9D-43E2-B6E3-BEB5F23E2BC0}" destId="{20A48CFE-9E62-44A8-AAE5-0553C3E04D19}" srcOrd="3" destOrd="0" presId="urn:microsoft.com/office/officeart/2018/2/layout/IconVerticalSolidList"/>
    <dgm:cxn modelId="{7B8792CF-4EE3-4ABA-A899-24FB7DCBDA5D}" type="presParOf" srcId="{4A9153BF-BB1B-443F-AB3A-10043B7BD477}" destId="{57A3F134-5D4A-4216-B2B6-9FBFCDA20D42}" srcOrd="1" destOrd="0" presId="urn:microsoft.com/office/officeart/2018/2/layout/IconVerticalSolidList"/>
    <dgm:cxn modelId="{EB9F4203-198F-42EE-9536-B553004EF754}" type="presParOf" srcId="{4A9153BF-BB1B-443F-AB3A-10043B7BD477}" destId="{2C697991-0CA6-4B29-8AB5-9D52E366B4C3}" srcOrd="2" destOrd="0" presId="urn:microsoft.com/office/officeart/2018/2/layout/IconVerticalSolidList"/>
    <dgm:cxn modelId="{0C1CB18E-1933-4ACA-AC93-7B411B61613B}" type="presParOf" srcId="{2C697991-0CA6-4B29-8AB5-9D52E366B4C3}" destId="{B9AF797B-98B4-4099-8063-EDE6F9E9CF74}" srcOrd="0" destOrd="0" presId="urn:microsoft.com/office/officeart/2018/2/layout/IconVerticalSolidList"/>
    <dgm:cxn modelId="{1E4BDA12-7C18-4D0B-A08B-0B692714072B}" type="presParOf" srcId="{2C697991-0CA6-4B29-8AB5-9D52E366B4C3}" destId="{01E84A37-1604-4579-8BE4-B93EAADE8AD0}" srcOrd="1" destOrd="0" presId="urn:microsoft.com/office/officeart/2018/2/layout/IconVerticalSolidList"/>
    <dgm:cxn modelId="{D7E2DA96-F789-453A-958B-CE134A03854C}" type="presParOf" srcId="{2C697991-0CA6-4B29-8AB5-9D52E366B4C3}" destId="{CB739875-31C4-48E6-8E53-44AE5B67E02E}" srcOrd="2" destOrd="0" presId="urn:microsoft.com/office/officeart/2018/2/layout/IconVerticalSolidList"/>
    <dgm:cxn modelId="{EE8B9086-908B-4C9F-863B-87C851E3F2EE}" type="presParOf" srcId="{2C697991-0CA6-4B29-8AB5-9D52E366B4C3}" destId="{9CF659C2-7BAB-428C-817A-4F899F66C265}" srcOrd="3" destOrd="0" presId="urn:microsoft.com/office/officeart/2018/2/layout/IconVerticalSolidList"/>
    <dgm:cxn modelId="{ECD23B4D-FB80-4EC8-AA1A-31821B168A37}" type="presParOf" srcId="{4A9153BF-BB1B-443F-AB3A-10043B7BD477}" destId="{A87DC638-A9BF-4B6F-9725-5BB9A6BCC0FF}" srcOrd="3" destOrd="0" presId="urn:microsoft.com/office/officeart/2018/2/layout/IconVerticalSolidList"/>
    <dgm:cxn modelId="{9CAC5582-31B4-4862-84D1-64D4F3970472}" type="presParOf" srcId="{4A9153BF-BB1B-443F-AB3A-10043B7BD477}" destId="{25DE7394-006F-4271-A474-4DB4F695E560}" srcOrd="4" destOrd="0" presId="urn:microsoft.com/office/officeart/2018/2/layout/IconVerticalSolidList"/>
    <dgm:cxn modelId="{C4A25535-BE8E-4C05-AA45-E4F3AF42683A}" type="presParOf" srcId="{25DE7394-006F-4271-A474-4DB4F695E560}" destId="{3A87DE86-70BC-41EC-BD0F-915D9497ED38}" srcOrd="0" destOrd="0" presId="urn:microsoft.com/office/officeart/2018/2/layout/IconVerticalSolidList"/>
    <dgm:cxn modelId="{7F2C554C-E535-46C9-8A9A-66621AA6A3D6}" type="presParOf" srcId="{25DE7394-006F-4271-A474-4DB4F695E560}" destId="{A16478FB-03AC-4F21-99F1-B17E419959EF}" srcOrd="1" destOrd="0" presId="urn:microsoft.com/office/officeart/2018/2/layout/IconVerticalSolidList"/>
    <dgm:cxn modelId="{218865F6-A46A-4B96-8798-A3599C74E876}" type="presParOf" srcId="{25DE7394-006F-4271-A474-4DB4F695E560}" destId="{DC2C5AFC-B968-4C33-9454-A166ACF07687}" srcOrd="2" destOrd="0" presId="urn:microsoft.com/office/officeart/2018/2/layout/IconVerticalSolidList"/>
    <dgm:cxn modelId="{F375A86D-1DA6-4486-A05E-80AC72A0A5D4}" type="presParOf" srcId="{25DE7394-006F-4271-A474-4DB4F695E560}" destId="{85F3783C-7E5B-4CCD-8427-6B19B44034E1}" srcOrd="3" destOrd="0" presId="urn:microsoft.com/office/officeart/2018/2/layout/IconVerticalSolidList"/>
    <dgm:cxn modelId="{E7D0C971-F9C2-4F81-BB68-C3B3A30499FC}" type="presParOf" srcId="{4A9153BF-BB1B-443F-AB3A-10043B7BD477}" destId="{FCCF4AE8-FC67-4F6F-86BC-19963F38796E}" srcOrd="5" destOrd="0" presId="urn:microsoft.com/office/officeart/2018/2/layout/IconVerticalSolidList"/>
    <dgm:cxn modelId="{2BE8B72B-86F3-4210-BEB6-8590CD728B59}" type="presParOf" srcId="{4A9153BF-BB1B-443F-AB3A-10043B7BD477}" destId="{66151665-EC43-46EA-8994-B36712281720}" srcOrd="6" destOrd="0" presId="urn:microsoft.com/office/officeart/2018/2/layout/IconVerticalSolidList"/>
    <dgm:cxn modelId="{C2263B57-6228-4B3F-BE01-89E412172112}" type="presParOf" srcId="{66151665-EC43-46EA-8994-B36712281720}" destId="{9DE7494E-C157-4B3A-9AE7-6AD3127E3C93}" srcOrd="0" destOrd="0" presId="urn:microsoft.com/office/officeart/2018/2/layout/IconVerticalSolidList"/>
    <dgm:cxn modelId="{404BB650-BB8D-4F61-AFD3-09B107B7478A}" type="presParOf" srcId="{66151665-EC43-46EA-8994-B36712281720}" destId="{287031F7-8B82-4697-AD24-FC78E158D5CF}" srcOrd="1" destOrd="0" presId="urn:microsoft.com/office/officeart/2018/2/layout/IconVerticalSolidList"/>
    <dgm:cxn modelId="{2B54CE6B-6C7D-4E7E-B53D-4E944EBF418B}" type="presParOf" srcId="{66151665-EC43-46EA-8994-B36712281720}" destId="{3AC56464-088C-4B0A-8E6D-EE914BEC3D0B}" srcOrd="2" destOrd="0" presId="urn:microsoft.com/office/officeart/2018/2/layout/IconVerticalSolidList"/>
    <dgm:cxn modelId="{1D15CFC6-7546-4A67-83F3-4BCC4279A904}" type="presParOf" srcId="{66151665-EC43-46EA-8994-B36712281720}" destId="{6FE8AC52-2852-494D-8DEC-9174D4DA532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07749B0-3935-4152-9224-FD71192AA43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B3A4BB-90D8-450E-AF45-D81626D207CF}">
      <dgm:prSet/>
      <dgm:spPr/>
      <dgm:t>
        <a:bodyPr/>
        <a:lstStyle/>
        <a:p>
          <a:pPr>
            <a:lnSpc>
              <a:spcPct val="100000"/>
            </a:lnSpc>
          </a:pPr>
          <a:r>
            <a:rPr lang="en-US"/>
            <a:t>Git Hub -  </a:t>
          </a:r>
          <a:r>
            <a:rPr lang="en-GB">
              <a:hlinkClick xmlns:r="http://schemas.openxmlformats.org/officeDocument/2006/relationships" r:id="rId1"/>
            </a:rPr>
            <a:t>AndreasTocci/Machine-Learning-With-Python-Weather-Analysis</a:t>
          </a:r>
          <a:endParaRPr lang="en-US"/>
        </a:p>
      </dgm:t>
    </dgm:pt>
    <dgm:pt modelId="{E8B4FF39-BDAB-40E1-B65F-4D6063049B64}" type="parTrans" cxnId="{66C732BA-286B-4F4C-9EA8-B074F7151B36}">
      <dgm:prSet/>
      <dgm:spPr/>
      <dgm:t>
        <a:bodyPr/>
        <a:lstStyle/>
        <a:p>
          <a:endParaRPr lang="en-US"/>
        </a:p>
      </dgm:t>
    </dgm:pt>
    <dgm:pt modelId="{A963E1DF-B6A0-4B64-B10B-D4DF40AC0AFC}" type="sibTrans" cxnId="{66C732BA-286B-4F4C-9EA8-B074F7151B36}">
      <dgm:prSet/>
      <dgm:spPr/>
      <dgm:t>
        <a:bodyPr/>
        <a:lstStyle/>
        <a:p>
          <a:endParaRPr lang="en-US"/>
        </a:p>
      </dgm:t>
    </dgm:pt>
    <dgm:pt modelId="{B9909195-6B3F-47AE-A452-C258450DE249}">
      <dgm:prSet/>
      <dgm:spPr/>
      <dgm:t>
        <a:bodyPr/>
        <a:lstStyle/>
        <a:p>
          <a:pPr>
            <a:lnSpc>
              <a:spcPct val="100000"/>
            </a:lnSpc>
          </a:pPr>
          <a:r>
            <a:rPr lang="en-GB"/>
            <a:t>Email – Andreas.Tocci@outlook.com</a:t>
          </a:r>
          <a:endParaRPr lang="en-US"/>
        </a:p>
      </dgm:t>
    </dgm:pt>
    <dgm:pt modelId="{6C6BCAF8-0943-42F3-8AE5-A8530EE83510}" type="parTrans" cxnId="{65CB2122-A2BC-445A-A58E-18DCAB503C4C}">
      <dgm:prSet/>
      <dgm:spPr/>
      <dgm:t>
        <a:bodyPr/>
        <a:lstStyle/>
        <a:p>
          <a:endParaRPr lang="en-US"/>
        </a:p>
      </dgm:t>
    </dgm:pt>
    <dgm:pt modelId="{0ADD04DC-3F53-461D-A52E-D5AF5E03098D}" type="sibTrans" cxnId="{65CB2122-A2BC-445A-A58E-18DCAB503C4C}">
      <dgm:prSet/>
      <dgm:spPr/>
      <dgm:t>
        <a:bodyPr/>
        <a:lstStyle/>
        <a:p>
          <a:endParaRPr lang="en-US"/>
        </a:p>
      </dgm:t>
    </dgm:pt>
    <dgm:pt modelId="{539681CF-4D24-4475-A1A2-4E4982F8697A}" type="pres">
      <dgm:prSet presAssocID="{E07749B0-3935-4152-9224-FD71192AA437}" presName="root" presStyleCnt="0">
        <dgm:presLayoutVars>
          <dgm:dir/>
          <dgm:resizeHandles val="exact"/>
        </dgm:presLayoutVars>
      </dgm:prSet>
      <dgm:spPr/>
    </dgm:pt>
    <dgm:pt modelId="{9BC907D4-4542-4946-B5E0-80E6619A4936}" type="pres">
      <dgm:prSet presAssocID="{83B3A4BB-90D8-450E-AF45-D81626D207CF}" presName="compNode" presStyleCnt="0"/>
      <dgm:spPr/>
    </dgm:pt>
    <dgm:pt modelId="{27F6BC4B-CAB7-4356-8B08-70E08F117544}" type="pres">
      <dgm:prSet presAssocID="{83B3A4BB-90D8-450E-AF45-D81626D207CF}" presName="bgRect" presStyleLbl="bgShp" presStyleIdx="0" presStyleCnt="2"/>
      <dgm:spPr/>
    </dgm:pt>
    <dgm:pt modelId="{5AA294A4-84FE-4234-8F20-273CED9E3497}" type="pres">
      <dgm:prSet presAssocID="{83B3A4BB-90D8-450E-AF45-D81626D207CF}"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Programmer"/>
        </a:ext>
      </dgm:extLst>
    </dgm:pt>
    <dgm:pt modelId="{F5137FA7-8C14-4422-988E-A5E7DCFB1940}" type="pres">
      <dgm:prSet presAssocID="{83B3A4BB-90D8-450E-AF45-D81626D207CF}" presName="spaceRect" presStyleCnt="0"/>
      <dgm:spPr/>
    </dgm:pt>
    <dgm:pt modelId="{036B3723-9F25-4EB6-BE9F-08F0F5D42C61}" type="pres">
      <dgm:prSet presAssocID="{83B3A4BB-90D8-450E-AF45-D81626D207CF}" presName="parTx" presStyleLbl="revTx" presStyleIdx="0" presStyleCnt="2">
        <dgm:presLayoutVars>
          <dgm:chMax val="0"/>
          <dgm:chPref val="0"/>
        </dgm:presLayoutVars>
      </dgm:prSet>
      <dgm:spPr/>
    </dgm:pt>
    <dgm:pt modelId="{4C67EA23-2718-47E3-A3BC-14011BCB3B52}" type="pres">
      <dgm:prSet presAssocID="{A963E1DF-B6A0-4B64-B10B-D4DF40AC0AFC}" presName="sibTrans" presStyleCnt="0"/>
      <dgm:spPr/>
    </dgm:pt>
    <dgm:pt modelId="{A0A58207-C2EC-4D69-947B-3B759206F13B}" type="pres">
      <dgm:prSet presAssocID="{B9909195-6B3F-47AE-A452-C258450DE249}" presName="compNode" presStyleCnt="0"/>
      <dgm:spPr/>
    </dgm:pt>
    <dgm:pt modelId="{403B4281-DDD5-4FC7-B6F8-69C7CDB30E8D}" type="pres">
      <dgm:prSet presAssocID="{B9909195-6B3F-47AE-A452-C258450DE249}" presName="bgRect" presStyleLbl="bgShp" presStyleIdx="1" presStyleCnt="2"/>
      <dgm:spPr/>
    </dgm:pt>
    <dgm:pt modelId="{C159A80C-C4D3-45BA-A951-7744EF1ACD88}" type="pres">
      <dgm:prSet presAssocID="{B9909195-6B3F-47AE-A452-C258450DE249}"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Send"/>
        </a:ext>
      </dgm:extLst>
    </dgm:pt>
    <dgm:pt modelId="{77A1951D-86A0-439C-AAF8-A7AA011B10F7}" type="pres">
      <dgm:prSet presAssocID="{B9909195-6B3F-47AE-A452-C258450DE249}" presName="spaceRect" presStyleCnt="0"/>
      <dgm:spPr/>
    </dgm:pt>
    <dgm:pt modelId="{9568DDDC-219B-4B97-BEF7-9EE40FDDFD73}" type="pres">
      <dgm:prSet presAssocID="{B9909195-6B3F-47AE-A452-C258450DE249}" presName="parTx" presStyleLbl="revTx" presStyleIdx="1" presStyleCnt="2">
        <dgm:presLayoutVars>
          <dgm:chMax val="0"/>
          <dgm:chPref val="0"/>
        </dgm:presLayoutVars>
      </dgm:prSet>
      <dgm:spPr/>
    </dgm:pt>
  </dgm:ptLst>
  <dgm:cxnLst>
    <dgm:cxn modelId="{5F83B51D-7317-4ECB-8CAD-979AB6D22302}" type="presOf" srcId="{83B3A4BB-90D8-450E-AF45-D81626D207CF}" destId="{036B3723-9F25-4EB6-BE9F-08F0F5D42C61}" srcOrd="0" destOrd="0" presId="urn:microsoft.com/office/officeart/2018/2/layout/IconVerticalSolidList"/>
    <dgm:cxn modelId="{65CB2122-A2BC-445A-A58E-18DCAB503C4C}" srcId="{E07749B0-3935-4152-9224-FD71192AA437}" destId="{B9909195-6B3F-47AE-A452-C258450DE249}" srcOrd="1" destOrd="0" parTransId="{6C6BCAF8-0943-42F3-8AE5-A8530EE83510}" sibTransId="{0ADD04DC-3F53-461D-A52E-D5AF5E03098D}"/>
    <dgm:cxn modelId="{79623D42-67F9-430D-9A38-1773F3F43ED7}" type="presOf" srcId="{B9909195-6B3F-47AE-A452-C258450DE249}" destId="{9568DDDC-219B-4B97-BEF7-9EE40FDDFD73}" srcOrd="0" destOrd="0" presId="urn:microsoft.com/office/officeart/2018/2/layout/IconVerticalSolidList"/>
    <dgm:cxn modelId="{48B665B9-D9BB-4843-80BC-2DBCDBE76C34}" type="presOf" srcId="{E07749B0-3935-4152-9224-FD71192AA437}" destId="{539681CF-4D24-4475-A1A2-4E4982F8697A}" srcOrd="0" destOrd="0" presId="urn:microsoft.com/office/officeart/2018/2/layout/IconVerticalSolidList"/>
    <dgm:cxn modelId="{66C732BA-286B-4F4C-9EA8-B074F7151B36}" srcId="{E07749B0-3935-4152-9224-FD71192AA437}" destId="{83B3A4BB-90D8-450E-AF45-D81626D207CF}" srcOrd="0" destOrd="0" parTransId="{E8B4FF39-BDAB-40E1-B65F-4D6063049B64}" sibTransId="{A963E1DF-B6A0-4B64-B10B-D4DF40AC0AFC}"/>
    <dgm:cxn modelId="{20EFBAC1-C304-4ABE-BCC1-33FBC1084758}" type="presParOf" srcId="{539681CF-4D24-4475-A1A2-4E4982F8697A}" destId="{9BC907D4-4542-4946-B5E0-80E6619A4936}" srcOrd="0" destOrd="0" presId="urn:microsoft.com/office/officeart/2018/2/layout/IconVerticalSolidList"/>
    <dgm:cxn modelId="{3AE9B8BB-3BFA-482E-AE8F-46928DC83C55}" type="presParOf" srcId="{9BC907D4-4542-4946-B5E0-80E6619A4936}" destId="{27F6BC4B-CAB7-4356-8B08-70E08F117544}" srcOrd="0" destOrd="0" presId="urn:microsoft.com/office/officeart/2018/2/layout/IconVerticalSolidList"/>
    <dgm:cxn modelId="{47F49BDC-7264-4B83-92DB-03A76C6D209B}" type="presParOf" srcId="{9BC907D4-4542-4946-B5E0-80E6619A4936}" destId="{5AA294A4-84FE-4234-8F20-273CED9E3497}" srcOrd="1" destOrd="0" presId="urn:microsoft.com/office/officeart/2018/2/layout/IconVerticalSolidList"/>
    <dgm:cxn modelId="{5C5ABD2B-383E-403F-B4BA-C3B333888DF2}" type="presParOf" srcId="{9BC907D4-4542-4946-B5E0-80E6619A4936}" destId="{F5137FA7-8C14-4422-988E-A5E7DCFB1940}" srcOrd="2" destOrd="0" presId="urn:microsoft.com/office/officeart/2018/2/layout/IconVerticalSolidList"/>
    <dgm:cxn modelId="{7F3CDAB1-D731-4131-9328-B4B1B828E7E5}" type="presParOf" srcId="{9BC907D4-4542-4946-B5E0-80E6619A4936}" destId="{036B3723-9F25-4EB6-BE9F-08F0F5D42C61}" srcOrd="3" destOrd="0" presId="urn:microsoft.com/office/officeart/2018/2/layout/IconVerticalSolidList"/>
    <dgm:cxn modelId="{A86BECA6-1138-432C-BDEA-2E8458C3B935}" type="presParOf" srcId="{539681CF-4D24-4475-A1A2-4E4982F8697A}" destId="{4C67EA23-2718-47E3-A3BC-14011BCB3B52}" srcOrd="1" destOrd="0" presId="urn:microsoft.com/office/officeart/2018/2/layout/IconVerticalSolidList"/>
    <dgm:cxn modelId="{D8ADE7E2-D330-4F76-B082-583A5E00D9E1}" type="presParOf" srcId="{539681CF-4D24-4475-A1A2-4E4982F8697A}" destId="{A0A58207-C2EC-4D69-947B-3B759206F13B}" srcOrd="2" destOrd="0" presId="urn:microsoft.com/office/officeart/2018/2/layout/IconVerticalSolidList"/>
    <dgm:cxn modelId="{FA35FFB3-1D97-44FB-AF2F-1FDA41FFEE89}" type="presParOf" srcId="{A0A58207-C2EC-4D69-947B-3B759206F13B}" destId="{403B4281-DDD5-4FC7-B6F8-69C7CDB30E8D}" srcOrd="0" destOrd="0" presId="urn:microsoft.com/office/officeart/2018/2/layout/IconVerticalSolidList"/>
    <dgm:cxn modelId="{B3717D8E-8C92-4613-A5D8-9F902CD0ECAD}" type="presParOf" srcId="{A0A58207-C2EC-4D69-947B-3B759206F13B}" destId="{C159A80C-C4D3-45BA-A951-7744EF1ACD88}" srcOrd="1" destOrd="0" presId="urn:microsoft.com/office/officeart/2018/2/layout/IconVerticalSolidList"/>
    <dgm:cxn modelId="{A05EA6A9-ABBD-4A92-8117-FD610CF453E5}" type="presParOf" srcId="{A0A58207-C2EC-4D69-947B-3B759206F13B}" destId="{77A1951D-86A0-439C-AAF8-A7AA011B10F7}" srcOrd="2" destOrd="0" presId="urn:microsoft.com/office/officeart/2018/2/layout/IconVerticalSolidList"/>
    <dgm:cxn modelId="{678AA613-A406-41ED-9240-6FF7C9884775}" type="presParOf" srcId="{A0A58207-C2EC-4D69-947B-3B759206F13B}" destId="{9568DDDC-219B-4B97-BEF7-9EE40FDDFD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EBF3BB-895A-4128-895D-6CDF28C5A515}">
      <dsp:nvSpPr>
        <dsp:cNvPr id="0" name=""/>
        <dsp:cNvSpPr/>
      </dsp:nvSpPr>
      <dsp:spPr>
        <a:xfrm>
          <a:off x="0" y="560"/>
          <a:ext cx="10653579" cy="13122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3E45EB-7C1A-4013-8E74-81129768BA93}">
      <dsp:nvSpPr>
        <dsp:cNvPr id="0" name=""/>
        <dsp:cNvSpPr/>
      </dsp:nvSpPr>
      <dsp:spPr>
        <a:xfrm>
          <a:off x="396941" y="295806"/>
          <a:ext cx="721711" cy="7217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20B90C-DDCB-4870-BE75-5AA24D44E0D2}">
      <dsp:nvSpPr>
        <dsp:cNvPr id="0" name=""/>
        <dsp:cNvSpPr/>
      </dsp:nvSpPr>
      <dsp:spPr>
        <a:xfrm>
          <a:off x="1515593" y="560"/>
          <a:ext cx="9137985" cy="1312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875" tIns="138875" rIns="138875" bIns="138875" numCol="1" spcCol="1270" anchor="ctr" anchorCtr="0">
          <a:noAutofit/>
        </a:bodyPr>
        <a:lstStyle/>
        <a:p>
          <a:pPr marL="0" lvl="0" indent="0" algn="l" defTabSz="933450">
            <a:lnSpc>
              <a:spcPct val="100000"/>
            </a:lnSpc>
            <a:spcBef>
              <a:spcPct val="0"/>
            </a:spcBef>
            <a:spcAft>
              <a:spcPct val="35000"/>
            </a:spcAft>
            <a:buNone/>
          </a:pPr>
          <a:r>
            <a:rPr lang="en-GB" sz="2100" kern="1200" dirty="0"/>
            <a:t>MACHINE LEARNING ALGORITHMS WILL BE ABLE TO ACCURATELY PREDICT FUTURE WEATHER CONDITIONS.</a:t>
          </a:r>
          <a:endParaRPr lang="en-US" sz="2100" kern="1200" dirty="0"/>
        </a:p>
      </dsp:txBody>
      <dsp:txXfrm>
        <a:off x="1515593" y="560"/>
        <a:ext cx="9137985" cy="1312201"/>
      </dsp:txXfrm>
    </dsp:sp>
    <dsp:sp modelId="{15BCECD9-6D09-4954-B213-A7D568B7AF08}">
      <dsp:nvSpPr>
        <dsp:cNvPr id="0" name=""/>
        <dsp:cNvSpPr/>
      </dsp:nvSpPr>
      <dsp:spPr>
        <a:xfrm>
          <a:off x="0" y="1629921"/>
          <a:ext cx="10653579" cy="13122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A5494F-D6D8-4343-A904-D9158E862C0D}">
      <dsp:nvSpPr>
        <dsp:cNvPr id="0" name=""/>
        <dsp:cNvSpPr/>
      </dsp:nvSpPr>
      <dsp:spPr>
        <a:xfrm>
          <a:off x="396941" y="1936058"/>
          <a:ext cx="721711" cy="7217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FF38E7-C85F-4935-A32A-DE87CBF61E19}">
      <dsp:nvSpPr>
        <dsp:cNvPr id="0" name=""/>
        <dsp:cNvSpPr/>
      </dsp:nvSpPr>
      <dsp:spPr>
        <a:xfrm>
          <a:off x="1515593" y="1640813"/>
          <a:ext cx="9137985" cy="1312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875" tIns="138875" rIns="138875" bIns="138875" numCol="1" spcCol="1270" anchor="ctr" anchorCtr="0">
          <a:noAutofit/>
        </a:bodyPr>
        <a:lstStyle/>
        <a:p>
          <a:pPr marL="0" lvl="0" indent="0" algn="l" defTabSz="933450">
            <a:lnSpc>
              <a:spcPct val="100000"/>
            </a:lnSpc>
            <a:spcBef>
              <a:spcPct val="0"/>
            </a:spcBef>
            <a:spcAft>
              <a:spcPct val="35000"/>
            </a:spcAft>
            <a:buNone/>
          </a:pPr>
          <a:r>
            <a:rPr lang="en-GB" sz="2100" kern="1200" dirty="0"/>
            <a:t>PREDICTION ACCURACY WILL VARY BASED ON GEOGRAPHIC LOCATION AND VARIOUS CLIMATE CONDITIONS WITHIN THE REGION.</a:t>
          </a:r>
          <a:endParaRPr lang="en-US" sz="2100" kern="1200" dirty="0"/>
        </a:p>
      </dsp:txBody>
      <dsp:txXfrm>
        <a:off x="1515593" y="1640813"/>
        <a:ext cx="9137985" cy="1312201"/>
      </dsp:txXfrm>
    </dsp:sp>
    <dsp:sp modelId="{07151BA7-B6E1-4BF5-93A9-5B350BF4BEC3}">
      <dsp:nvSpPr>
        <dsp:cNvPr id="0" name=""/>
        <dsp:cNvSpPr/>
      </dsp:nvSpPr>
      <dsp:spPr>
        <a:xfrm>
          <a:off x="0" y="3281065"/>
          <a:ext cx="10653579" cy="13122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FBD3C3-A11D-4F4D-9442-798293EE8D38}">
      <dsp:nvSpPr>
        <dsp:cNvPr id="0" name=""/>
        <dsp:cNvSpPr/>
      </dsp:nvSpPr>
      <dsp:spPr>
        <a:xfrm>
          <a:off x="396941" y="3576310"/>
          <a:ext cx="721711" cy="7217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7EA312-DCCC-4D1A-9CD2-35C27058E549}">
      <dsp:nvSpPr>
        <dsp:cNvPr id="0" name=""/>
        <dsp:cNvSpPr/>
      </dsp:nvSpPr>
      <dsp:spPr>
        <a:xfrm>
          <a:off x="1515593" y="3281065"/>
          <a:ext cx="9137985" cy="1312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875" tIns="138875" rIns="138875" bIns="138875" numCol="1" spcCol="1270" anchor="ctr" anchorCtr="0">
          <a:noAutofit/>
        </a:bodyPr>
        <a:lstStyle/>
        <a:p>
          <a:pPr marL="0" lvl="0" indent="0" algn="l" defTabSz="933450">
            <a:lnSpc>
              <a:spcPct val="100000"/>
            </a:lnSpc>
            <a:spcBef>
              <a:spcPct val="0"/>
            </a:spcBef>
            <a:spcAft>
              <a:spcPct val="35000"/>
            </a:spcAft>
            <a:buNone/>
          </a:pPr>
          <a:r>
            <a:rPr lang="en-GB" sz="2100" kern="1200" dirty="0"/>
            <a:t>MACHINE LEARNING CAN IDENTIFY SIGNS OF CLIMATE CHANGE AND ITS ADVERSE EFFECTS. </a:t>
          </a:r>
          <a:endParaRPr lang="en-US" sz="2100" kern="1200" dirty="0"/>
        </a:p>
      </dsp:txBody>
      <dsp:txXfrm>
        <a:off x="1515593" y="3281065"/>
        <a:ext cx="9137985" cy="13122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122EB-09A0-4251-AAF5-BD5B888E852B}">
      <dsp:nvSpPr>
        <dsp:cNvPr id="0" name=""/>
        <dsp:cNvSpPr/>
      </dsp:nvSpPr>
      <dsp:spPr>
        <a:xfrm>
          <a:off x="0" y="0"/>
          <a:ext cx="5559552" cy="1273060"/>
        </a:xfrm>
        <a:prstGeom prst="roundRect">
          <a:avLst>
            <a:gd name="adj" fmla="val 10000"/>
          </a:avLst>
        </a:prstGeom>
        <a:solidFill>
          <a:schemeClr val="accent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100000"/>
            </a:lnSpc>
            <a:spcBef>
              <a:spcPct val="0"/>
            </a:spcBef>
            <a:spcAft>
              <a:spcPct val="35000"/>
            </a:spcAft>
            <a:buNone/>
          </a:pPr>
          <a:r>
            <a:rPr lang="en-GB" sz="1700" kern="1200"/>
            <a:t>This data is collected by the European Climate Assessment &amp; Data Set project</a:t>
          </a:r>
          <a:endParaRPr lang="en-US" sz="1700" kern="1200" dirty="0"/>
        </a:p>
      </dsp:txBody>
      <dsp:txXfrm>
        <a:off x="37287" y="37287"/>
        <a:ext cx="4078246" cy="1198486"/>
      </dsp:txXfrm>
    </dsp:sp>
    <dsp:sp modelId="{2C83BA36-04B7-4185-898D-CBB65CB55AFC}">
      <dsp:nvSpPr>
        <dsp:cNvPr id="0" name=""/>
        <dsp:cNvSpPr/>
      </dsp:nvSpPr>
      <dsp:spPr>
        <a:xfrm>
          <a:off x="465612" y="1504525"/>
          <a:ext cx="5559552" cy="1273060"/>
        </a:xfrm>
        <a:prstGeom prst="roundRect">
          <a:avLst>
            <a:gd name="adj" fmla="val 10000"/>
          </a:avLst>
        </a:prstGeom>
        <a:solidFill>
          <a:schemeClr val="accent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100000"/>
            </a:lnSpc>
            <a:spcBef>
              <a:spcPct val="0"/>
            </a:spcBef>
            <a:spcAft>
              <a:spcPct val="35000"/>
            </a:spcAft>
            <a:buNone/>
          </a:pPr>
          <a:r>
            <a:rPr lang="en-GB" sz="1700" kern="1200"/>
            <a:t>Recordings exist for almost every day with values such as temperature, wind speed, snow, global radiation, and more</a:t>
          </a:r>
          <a:endParaRPr lang="en-US" sz="1700" kern="1200"/>
        </a:p>
      </dsp:txBody>
      <dsp:txXfrm>
        <a:off x="502899" y="1541812"/>
        <a:ext cx="4191876" cy="1198486"/>
      </dsp:txXfrm>
    </dsp:sp>
    <dsp:sp modelId="{5F772091-9D98-46AC-B2F1-2BA2C4B2D9C3}">
      <dsp:nvSpPr>
        <dsp:cNvPr id="0" name=""/>
        <dsp:cNvSpPr/>
      </dsp:nvSpPr>
      <dsp:spPr>
        <a:xfrm>
          <a:off x="924275" y="3009051"/>
          <a:ext cx="5559552" cy="1273060"/>
        </a:xfrm>
        <a:prstGeom prst="roundRect">
          <a:avLst>
            <a:gd name="adj" fmla="val 10000"/>
          </a:avLst>
        </a:prstGeom>
        <a:solidFill>
          <a:schemeClr val="accent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100000"/>
            </a:lnSpc>
            <a:spcBef>
              <a:spcPct val="0"/>
            </a:spcBef>
            <a:spcAft>
              <a:spcPct val="35000"/>
            </a:spcAft>
            <a:buNone/>
          </a:pPr>
          <a:r>
            <a:rPr lang="en-GB" sz="1700" kern="1200"/>
            <a:t>Contains data ranging from the late 1800s to 2022</a:t>
          </a:r>
          <a:endParaRPr lang="en-US" sz="1700" kern="1200" dirty="0"/>
        </a:p>
      </dsp:txBody>
      <dsp:txXfrm>
        <a:off x="961562" y="3046338"/>
        <a:ext cx="4198825" cy="1198486"/>
      </dsp:txXfrm>
    </dsp:sp>
    <dsp:sp modelId="{4AD050B0-07D9-4507-BEBD-AA9D4E24AD76}">
      <dsp:nvSpPr>
        <dsp:cNvPr id="0" name=""/>
        <dsp:cNvSpPr/>
      </dsp:nvSpPr>
      <dsp:spPr>
        <a:xfrm>
          <a:off x="1389887" y="4513577"/>
          <a:ext cx="5559552" cy="1273060"/>
        </a:xfrm>
        <a:prstGeom prst="roundRect">
          <a:avLst>
            <a:gd name="adj" fmla="val 10000"/>
          </a:avLst>
        </a:prstGeom>
        <a:solidFill>
          <a:schemeClr val="accent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100000"/>
            </a:lnSpc>
            <a:spcBef>
              <a:spcPct val="0"/>
            </a:spcBef>
            <a:spcAft>
              <a:spcPct val="35000"/>
            </a:spcAft>
            <a:buNone/>
          </a:pPr>
          <a:r>
            <a:rPr lang="en-GB" sz="1700" kern="1200"/>
            <a:t>Data set is based on weather observations from 18 different weather stations across Europe</a:t>
          </a:r>
          <a:endParaRPr lang="en-US" sz="1700" kern="1200" dirty="0"/>
        </a:p>
      </dsp:txBody>
      <dsp:txXfrm>
        <a:off x="1427174" y="4550864"/>
        <a:ext cx="4191876" cy="1198486"/>
      </dsp:txXfrm>
    </dsp:sp>
    <dsp:sp modelId="{4C4F3360-DA02-4CC2-938F-01A8836A39A6}">
      <dsp:nvSpPr>
        <dsp:cNvPr id="0" name=""/>
        <dsp:cNvSpPr/>
      </dsp:nvSpPr>
      <dsp:spPr>
        <a:xfrm>
          <a:off x="4732062" y="975048"/>
          <a:ext cx="827489" cy="8274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18247" y="975048"/>
        <a:ext cx="455119" cy="622685"/>
      </dsp:txXfrm>
    </dsp:sp>
    <dsp:sp modelId="{40F4C408-84AB-4C01-AD48-6DC2A1F79052}">
      <dsp:nvSpPr>
        <dsp:cNvPr id="0" name=""/>
        <dsp:cNvSpPr/>
      </dsp:nvSpPr>
      <dsp:spPr>
        <a:xfrm>
          <a:off x="5197675" y="2479574"/>
          <a:ext cx="827489" cy="8274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383860" y="2479574"/>
        <a:ext cx="455119" cy="622685"/>
      </dsp:txXfrm>
    </dsp:sp>
    <dsp:sp modelId="{02F9FBA9-9B4B-4BE1-AD75-3F4BB095AE6D}">
      <dsp:nvSpPr>
        <dsp:cNvPr id="0" name=""/>
        <dsp:cNvSpPr/>
      </dsp:nvSpPr>
      <dsp:spPr>
        <a:xfrm>
          <a:off x="5656338" y="3984100"/>
          <a:ext cx="827489" cy="82748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842523" y="3984100"/>
        <a:ext cx="455119" cy="6226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51A78-1EC2-473D-B1AE-C74654B9BC0E}">
      <dsp:nvSpPr>
        <dsp:cNvPr id="0" name=""/>
        <dsp:cNvSpPr/>
      </dsp:nvSpPr>
      <dsp:spPr>
        <a:xfrm>
          <a:off x="1066398" y="1047003"/>
          <a:ext cx="852078"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A2EF5C-6380-46F4-B45B-B3E027F7ADEB}">
      <dsp:nvSpPr>
        <dsp:cNvPr id="0" name=""/>
        <dsp:cNvSpPr/>
      </dsp:nvSpPr>
      <dsp:spPr>
        <a:xfrm>
          <a:off x="1969601" y="975464"/>
          <a:ext cx="97988" cy="184048"/>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B2F07C-0D71-4193-AFBF-87BA4FF8E1C7}">
      <dsp:nvSpPr>
        <dsp:cNvPr id="0" name=""/>
        <dsp:cNvSpPr/>
      </dsp:nvSpPr>
      <dsp:spPr>
        <a:xfrm>
          <a:off x="531441" y="618592"/>
          <a:ext cx="856893" cy="85689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252" tIns="33252" rIns="33252" bIns="33252" numCol="1" spcCol="1270" anchor="ctr" anchorCtr="0">
          <a:noAutofit/>
        </a:bodyPr>
        <a:lstStyle/>
        <a:p>
          <a:pPr marL="0" lvl="0" indent="0" algn="ctr" defTabSz="1644650">
            <a:lnSpc>
              <a:spcPct val="90000"/>
            </a:lnSpc>
            <a:spcBef>
              <a:spcPct val="0"/>
            </a:spcBef>
            <a:spcAft>
              <a:spcPct val="35000"/>
            </a:spcAft>
            <a:buNone/>
          </a:pPr>
          <a:r>
            <a:rPr lang="en-US" sz="3700" kern="1200"/>
            <a:t>1</a:t>
          </a:r>
        </a:p>
      </dsp:txBody>
      <dsp:txXfrm>
        <a:off x="656930" y="744081"/>
        <a:ext cx="605915" cy="605915"/>
      </dsp:txXfrm>
    </dsp:sp>
    <dsp:sp modelId="{4CB6A202-F185-41D4-B184-B0085887D5E4}">
      <dsp:nvSpPr>
        <dsp:cNvPr id="0" name=""/>
        <dsp:cNvSpPr/>
      </dsp:nvSpPr>
      <dsp:spPr>
        <a:xfrm>
          <a:off x="1300" y="1641085"/>
          <a:ext cx="1917176" cy="2334149"/>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229" tIns="165100" rIns="151229" bIns="165100" numCol="1" spcCol="1270" anchor="t" anchorCtr="0">
          <a:noAutofit/>
        </a:bodyPr>
        <a:lstStyle/>
        <a:p>
          <a:pPr marL="0" lvl="0" indent="0" algn="l" defTabSz="488950">
            <a:lnSpc>
              <a:spcPct val="90000"/>
            </a:lnSpc>
            <a:spcBef>
              <a:spcPct val="0"/>
            </a:spcBef>
            <a:spcAft>
              <a:spcPct val="35000"/>
            </a:spcAft>
            <a:buNone/>
          </a:pPr>
          <a:r>
            <a:rPr lang="en-US" sz="1100" b="1" kern="1200" dirty="0"/>
            <a:t>Data Collection </a:t>
          </a:r>
          <a:r>
            <a:rPr lang="en-US" sz="1100" kern="1200" dirty="0"/>
            <a:t>– Human Error is something that is ever present in data collection and could skew the data. Things such as misspellings, wrong values placed in the wrong categories and so on and so forth.</a:t>
          </a:r>
        </a:p>
      </dsp:txBody>
      <dsp:txXfrm>
        <a:off x="1300" y="2024520"/>
        <a:ext cx="1917176" cy="1950714"/>
      </dsp:txXfrm>
    </dsp:sp>
    <dsp:sp modelId="{160F7F43-4A4A-41B7-B54B-E52CC42B55C7}">
      <dsp:nvSpPr>
        <dsp:cNvPr id="0" name=""/>
        <dsp:cNvSpPr/>
      </dsp:nvSpPr>
      <dsp:spPr>
        <a:xfrm>
          <a:off x="2131496" y="1047003"/>
          <a:ext cx="1917176"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679370-FF3E-4CEB-94F4-1F5184FAF6D1}">
      <dsp:nvSpPr>
        <dsp:cNvPr id="0" name=""/>
        <dsp:cNvSpPr/>
      </dsp:nvSpPr>
      <dsp:spPr>
        <a:xfrm>
          <a:off x="4099796" y="975464"/>
          <a:ext cx="97988" cy="184048"/>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A43263-19B4-4BE7-94C6-A991E80D38B3}">
      <dsp:nvSpPr>
        <dsp:cNvPr id="0" name=""/>
        <dsp:cNvSpPr/>
      </dsp:nvSpPr>
      <dsp:spPr>
        <a:xfrm>
          <a:off x="2661637" y="618592"/>
          <a:ext cx="856893" cy="85689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252" tIns="33252" rIns="33252" bIns="33252" numCol="1" spcCol="1270" anchor="ctr" anchorCtr="0">
          <a:noAutofit/>
        </a:bodyPr>
        <a:lstStyle/>
        <a:p>
          <a:pPr marL="0" lvl="0" indent="0" algn="ctr" defTabSz="1644650">
            <a:lnSpc>
              <a:spcPct val="90000"/>
            </a:lnSpc>
            <a:spcBef>
              <a:spcPct val="0"/>
            </a:spcBef>
            <a:spcAft>
              <a:spcPct val="35000"/>
            </a:spcAft>
            <a:buNone/>
          </a:pPr>
          <a:r>
            <a:rPr lang="en-US" sz="3700" kern="1200"/>
            <a:t>2</a:t>
          </a:r>
        </a:p>
      </dsp:txBody>
      <dsp:txXfrm>
        <a:off x="2787126" y="744081"/>
        <a:ext cx="605915" cy="605915"/>
      </dsp:txXfrm>
    </dsp:sp>
    <dsp:sp modelId="{0D0EF267-816F-4A49-B179-7B07AEA345C9}">
      <dsp:nvSpPr>
        <dsp:cNvPr id="0" name=""/>
        <dsp:cNvSpPr/>
      </dsp:nvSpPr>
      <dsp:spPr>
        <a:xfrm>
          <a:off x="2131496" y="1641085"/>
          <a:ext cx="1917176" cy="2334149"/>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229" tIns="165100" rIns="151229" bIns="165100" numCol="1" spcCol="1270" anchor="t" anchorCtr="0">
          <a:noAutofit/>
        </a:bodyPr>
        <a:lstStyle/>
        <a:p>
          <a:pPr marL="0" lvl="0" indent="0" algn="l" defTabSz="488950">
            <a:lnSpc>
              <a:spcPct val="90000"/>
            </a:lnSpc>
            <a:spcBef>
              <a:spcPct val="0"/>
            </a:spcBef>
            <a:spcAft>
              <a:spcPct val="35000"/>
            </a:spcAft>
            <a:buNone/>
          </a:pPr>
          <a:r>
            <a:rPr lang="en-US" sz="1100" b="1" kern="1200" dirty="0"/>
            <a:t>Sample Size </a:t>
          </a:r>
          <a:r>
            <a:rPr lang="en-US" sz="1100" kern="1200" dirty="0"/>
            <a:t>– There are over 800 cities in Europe a sample of 18 cities could be unrepresentative especially if multiple reside in the same country</a:t>
          </a:r>
        </a:p>
      </dsp:txBody>
      <dsp:txXfrm>
        <a:off x="2131496" y="2024520"/>
        <a:ext cx="1917176" cy="1950714"/>
      </dsp:txXfrm>
    </dsp:sp>
    <dsp:sp modelId="{7168AD92-B5A2-4791-98F0-835DCE8AE3BD}">
      <dsp:nvSpPr>
        <dsp:cNvPr id="0" name=""/>
        <dsp:cNvSpPr/>
      </dsp:nvSpPr>
      <dsp:spPr>
        <a:xfrm>
          <a:off x="4261691" y="1047003"/>
          <a:ext cx="1917176"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AE69E2-9A76-41EA-843D-4EFF9244ED3D}">
      <dsp:nvSpPr>
        <dsp:cNvPr id="0" name=""/>
        <dsp:cNvSpPr/>
      </dsp:nvSpPr>
      <dsp:spPr>
        <a:xfrm>
          <a:off x="6229992" y="975464"/>
          <a:ext cx="97988" cy="184048"/>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FED34F-13F1-498B-9E14-7E365DFABCE8}">
      <dsp:nvSpPr>
        <dsp:cNvPr id="0" name=""/>
        <dsp:cNvSpPr/>
      </dsp:nvSpPr>
      <dsp:spPr>
        <a:xfrm>
          <a:off x="4791832" y="618592"/>
          <a:ext cx="856893" cy="85689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252" tIns="33252" rIns="33252" bIns="33252" numCol="1" spcCol="1270" anchor="ctr" anchorCtr="0">
          <a:noAutofit/>
        </a:bodyPr>
        <a:lstStyle/>
        <a:p>
          <a:pPr marL="0" lvl="0" indent="0" algn="ctr" defTabSz="1644650">
            <a:lnSpc>
              <a:spcPct val="90000"/>
            </a:lnSpc>
            <a:spcBef>
              <a:spcPct val="0"/>
            </a:spcBef>
            <a:spcAft>
              <a:spcPct val="35000"/>
            </a:spcAft>
            <a:buNone/>
          </a:pPr>
          <a:r>
            <a:rPr lang="en-US" sz="3700" kern="1200"/>
            <a:t>3</a:t>
          </a:r>
        </a:p>
      </dsp:txBody>
      <dsp:txXfrm>
        <a:off x="4917321" y="744081"/>
        <a:ext cx="605915" cy="605915"/>
      </dsp:txXfrm>
    </dsp:sp>
    <dsp:sp modelId="{04F7A8E1-1040-40BD-BB5B-3B013DB996C5}">
      <dsp:nvSpPr>
        <dsp:cNvPr id="0" name=""/>
        <dsp:cNvSpPr/>
      </dsp:nvSpPr>
      <dsp:spPr>
        <a:xfrm>
          <a:off x="4261691" y="1641085"/>
          <a:ext cx="1917176" cy="2334149"/>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229" tIns="165100" rIns="151229" bIns="165100" numCol="1" spcCol="1270" anchor="t" anchorCtr="0">
          <a:noAutofit/>
        </a:bodyPr>
        <a:lstStyle/>
        <a:p>
          <a:pPr marL="0" lvl="0" indent="0" algn="l" defTabSz="488950">
            <a:lnSpc>
              <a:spcPct val="90000"/>
            </a:lnSpc>
            <a:spcBef>
              <a:spcPct val="0"/>
            </a:spcBef>
            <a:spcAft>
              <a:spcPct val="35000"/>
            </a:spcAft>
            <a:buNone/>
          </a:pPr>
          <a:r>
            <a:rPr lang="en-US" sz="1100" b="1" kern="1200" dirty="0"/>
            <a:t>Data uniformity </a:t>
          </a:r>
          <a:r>
            <a:rPr lang="en-US" sz="1100" kern="1200" dirty="0"/>
            <a:t>– Machine Learning needs data to be uniform to perform optimal analysis</a:t>
          </a:r>
        </a:p>
      </dsp:txBody>
      <dsp:txXfrm>
        <a:off x="4261691" y="2024520"/>
        <a:ext cx="1917176" cy="1950714"/>
      </dsp:txXfrm>
    </dsp:sp>
    <dsp:sp modelId="{A248AF07-D2D2-4DF0-BA67-E20C272315AE}">
      <dsp:nvSpPr>
        <dsp:cNvPr id="0" name=""/>
        <dsp:cNvSpPr/>
      </dsp:nvSpPr>
      <dsp:spPr>
        <a:xfrm>
          <a:off x="6391887" y="1047003"/>
          <a:ext cx="1917176"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2076AA-84F9-4668-AEE7-2380C6A97FFD}">
      <dsp:nvSpPr>
        <dsp:cNvPr id="0" name=""/>
        <dsp:cNvSpPr/>
      </dsp:nvSpPr>
      <dsp:spPr>
        <a:xfrm>
          <a:off x="8360188" y="975464"/>
          <a:ext cx="97988" cy="184048"/>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AA6AA9-B382-4512-B1AD-4D767EBADF8C}">
      <dsp:nvSpPr>
        <dsp:cNvPr id="0" name=""/>
        <dsp:cNvSpPr/>
      </dsp:nvSpPr>
      <dsp:spPr>
        <a:xfrm>
          <a:off x="6922028" y="618592"/>
          <a:ext cx="856893" cy="85689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252" tIns="33252" rIns="33252" bIns="33252" numCol="1" spcCol="1270" anchor="ctr" anchorCtr="0">
          <a:noAutofit/>
        </a:bodyPr>
        <a:lstStyle/>
        <a:p>
          <a:pPr marL="0" lvl="0" indent="0" algn="ctr" defTabSz="1644650">
            <a:lnSpc>
              <a:spcPct val="90000"/>
            </a:lnSpc>
            <a:spcBef>
              <a:spcPct val="0"/>
            </a:spcBef>
            <a:spcAft>
              <a:spcPct val="35000"/>
            </a:spcAft>
            <a:buNone/>
          </a:pPr>
          <a:r>
            <a:rPr lang="en-US" sz="3700" kern="1200"/>
            <a:t>4</a:t>
          </a:r>
        </a:p>
      </dsp:txBody>
      <dsp:txXfrm>
        <a:off x="7047517" y="744081"/>
        <a:ext cx="605915" cy="605915"/>
      </dsp:txXfrm>
    </dsp:sp>
    <dsp:sp modelId="{A95FB78D-8486-4F0D-BCAA-C187E19C20A1}">
      <dsp:nvSpPr>
        <dsp:cNvPr id="0" name=""/>
        <dsp:cNvSpPr/>
      </dsp:nvSpPr>
      <dsp:spPr>
        <a:xfrm>
          <a:off x="6391887" y="1641085"/>
          <a:ext cx="1917176" cy="2334149"/>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229" tIns="165100" rIns="151229" bIns="165100" numCol="1" spcCol="1270" anchor="t" anchorCtr="0">
          <a:noAutofit/>
        </a:bodyPr>
        <a:lstStyle/>
        <a:p>
          <a:pPr marL="0" lvl="0" indent="0" algn="l" defTabSz="488950">
            <a:lnSpc>
              <a:spcPct val="90000"/>
            </a:lnSpc>
            <a:spcBef>
              <a:spcPct val="0"/>
            </a:spcBef>
            <a:spcAft>
              <a:spcPct val="35000"/>
            </a:spcAft>
            <a:buNone/>
          </a:pPr>
          <a:r>
            <a:rPr lang="en-US" sz="1100" b="1" kern="1200" dirty="0"/>
            <a:t>Temporal Bias </a:t>
          </a:r>
          <a:r>
            <a:rPr lang="en-US" sz="1100" kern="1200" dirty="0"/>
            <a:t>- As we are analyzing weather conditions historical data past a certain threshold is unrepresentative of present times.</a:t>
          </a:r>
        </a:p>
      </dsp:txBody>
      <dsp:txXfrm>
        <a:off x="6391887" y="2024520"/>
        <a:ext cx="1917176" cy="1950714"/>
      </dsp:txXfrm>
    </dsp:sp>
    <dsp:sp modelId="{96CD4428-D919-4B1B-A2AF-D5847C9CE3E2}">
      <dsp:nvSpPr>
        <dsp:cNvPr id="0" name=""/>
        <dsp:cNvSpPr/>
      </dsp:nvSpPr>
      <dsp:spPr>
        <a:xfrm>
          <a:off x="8522082" y="1047002"/>
          <a:ext cx="958588"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C2F93D-5966-43F4-B6C4-561C294D34A6}">
      <dsp:nvSpPr>
        <dsp:cNvPr id="0" name=""/>
        <dsp:cNvSpPr/>
      </dsp:nvSpPr>
      <dsp:spPr>
        <a:xfrm>
          <a:off x="9052223" y="618592"/>
          <a:ext cx="856893" cy="856893"/>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252" tIns="33252" rIns="33252" bIns="33252" numCol="1" spcCol="1270" anchor="ctr" anchorCtr="0">
          <a:noAutofit/>
        </a:bodyPr>
        <a:lstStyle/>
        <a:p>
          <a:pPr marL="0" lvl="0" indent="0" algn="ctr" defTabSz="1644650">
            <a:lnSpc>
              <a:spcPct val="90000"/>
            </a:lnSpc>
            <a:spcBef>
              <a:spcPct val="0"/>
            </a:spcBef>
            <a:spcAft>
              <a:spcPct val="35000"/>
            </a:spcAft>
            <a:buNone/>
          </a:pPr>
          <a:r>
            <a:rPr lang="en-US" sz="3700" kern="1200"/>
            <a:t>5</a:t>
          </a:r>
        </a:p>
      </dsp:txBody>
      <dsp:txXfrm>
        <a:off x="9177712" y="744081"/>
        <a:ext cx="605915" cy="605915"/>
      </dsp:txXfrm>
    </dsp:sp>
    <dsp:sp modelId="{F8C57478-4274-47E7-9163-3112F2F187B6}">
      <dsp:nvSpPr>
        <dsp:cNvPr id="0" name=""/>
        <dsp:cNvSpPr/>
      </dsp:nvSpPr>
      <dsp:spPr>
        <a:xfrm>
          <a:off x="8522082" y="1641085"/>
          <a:ext cx="1917176" cy="2334149"/>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229" tIns="165100" rIns="151229" bIns="165100" numCol="1" spcCol="1270" anchor="t" anchorCtr="0">
          <a:noAutofit/>
        </a:bodyPr>
        <a:lstStyle/>
        <a:p>
          <a:pPr marL="0" lvl="0" indent="0" algn="l" defTabSz="488950">
            <a:lnSpc>
              <a:spcPct val="90000"/>
            </a:lnSpc>
            <a:spcBef>
              <a:spcPct val="0"/>
            </a:spcBef>
            <a:spcAft>
              <a:spcPct val="35000"/>
            </a:spcAft>
            <a:buNone/>
          </a:pPr>
          <a:r>
            <a:rPr lang="en-US" sz="1100" b="1" kern="1200" dirty="0"/>
            <a:t>Regional Bias </a:t>
          </a:r>
          <a:r>
            <a:rPr lang="en-US" sz="1100" kern="1200" dirty="0"/>
            <a:t>– Larger or Richer countries will have more data than poorer and smaller countries i.e., Data for Vanuatu won't be as abundant and thus accurate as data for Germany</a:t>
          </a:r>
        </a:p>
      </dsp:txBody>
      <dsp:txXfrm>
        <a:off x="8522082" y="2024520"/>
        <a:ext cx="1917176" cy="19507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5D726-783F-4879-BEFD-1152B53F3FCF}">
      <dsp:nvSpPr>
        <dsp:cNvPr id="0" name=""/>
        <dsp:cNvSpPr/>
      </dsp:nvSpPr>
      <dsp:spPr>
        <a:xfrm>
          <a:off x="0" y="11128"/>
          <a:ext cx="6949440" cy="18811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0" i="0" kern="1200"/>
            <a:t>MACHINE LEARNING ALGORITHMS CAN PREDICT FUTURE WEATHER CONDITIONS ACCURATELY (KNN HAVING 88% AVERAGE ACCURACY).</a:t>
          </a:r>
          <a:endParaRPr lang="en-US" sz="2100" kern="1200"/>
        </a:p>
      </dsp:txBody>
      <dsp:txXfrm>
        <a:off x="91830" y="102958"/>
        <a:ext cx="6765780" cy="1697480"/>
      </dsp:txXfrm>
    </dsp:sp>
    <dsp:sp modelId="{DCD8FEA0-ED08-4DCD-8733-66997C7669E2}">
      <dsp:nvSpPr>
        <dsp:cNvPr id="0" name=""/>
        <dsp:cNvSpPr/>
      </dsp:nvSpPr>
      <dsp:spPr>
        <a:xfrm>
          <a:off x="0" y="1952748"/>
          <a:ext cx="6949440" cy="1881140"/>
        </a:xfrm>
        <a:prstGeom prst="roundRect">
          <a:avLst/>
        </a:prstGeom>
        <a:solidFill>
          <a:schemeClr val="accent2">
            <a:hueOff val="-520665"/>
            <a:satOff val="-10816"/>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0" i="0" kern="1200"/>
            <a:t>PREDICTION ACCURACY IS VARIED BASED ON GEOGRAPHIC LOCATION AND VARIOUS CLIMATE CONDITIONS WITHIN THE REGIONS. ALL CITIES HAVE VARIED ACCURATE PLEASANT AND UNPLEASANT PREDICTIONS.</a:t>
          </a:r>
          <a:endParaRPr lang="en-US" sz="2100" kern="1200"/>
        </a:p>
      </dsp:txBody>
      <dsp:txXfrm>
        <a:off x="91830" y="2044578"/>
        <a:ext cx="6765780" cy="1697480"/>
      </dsp:txXfrm>
    </dsp:sp>
    <dsp:sp modelId="{5C088446-FB54-4044-89D4-8A88D1A69148}">
      <dsp:nvSpPr>
        <dsp:cNvPr id="0" name=""/>
        <dsp:cNvSpPr/>
      </dsp:nvSpPr>
      <dsp:spPr>
        <a:xfrm>
          <a:off x="0" y="3894369"/>
          <a:ext cx="6949440" cy="1881140"/>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b="0" i="0" kern="1200"/>
            <a:t>MACHINE LEARNING CAN IDENTIFY SIGNS OF CLIMATE CHANGE AND ITS ADVERSE EFFECTS BY COMPARING UNPLEASANT WEATHER CONDITIONS OVER TIME.</a:t>
          </a:r>
          <a:endParaRPr lang="en-US" sz="2100" kern="1200"/>
        </a:p>
      </dsp:txBody>
      <dsp:txXfrm>
        <a:off x="91830" y="3986199"/>
        <a:ext cx="6765780" cy="16974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43C50-38D0-4930-A9B6-F568790807BC}">
      <dsp:nvSpPr>
        <dsp:cNvPr id="0" name=""/>
        <dsp:cNvSpPr/>
      </dsp:nvSpPr>
      <dsp:spPr>
        <a:xfrm>
          <a:off x="0" y="2401"/>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239AF0-4525-4BA6-BDAA-0BDB1B893CAC}">
      <dsp:nvSpPr>
        <dsp:cNvPr id="0" name=""/>
        <dsp:cNvSpPr/>
      </dsp:nvSpPr>
      <dsp:spPr>
        <a:xfrm>
          <a:off x="368211" y="276278"/>
          <a:ext cx="669475" cy="6694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A48CFE-9E62-44A8-AAE5-0553C3E04D19}">
      <dsp:nvSpPr>
        <dsp:cNvPr id="0" name=""/>
        <dsp:cNvSpPr/>
      </dsp:nvSpPr>
      <dsp:spPr>
        <a:xfrm>
          <a:off x="1405898" y="2401"/>
          <a:ext cx="5543541"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977900">
            <a:lnSpc>
              <a:spcPct val="90000"/>
            </a:lnSpc>
            <a:spcBef>
              <a:spcPct val="0"/>
            </a:spcBef>
            <a:spcAft>
              <a:spcPct val="35000"/>
            </a:spcAft>
            <a:buNone/>
          </a:pPr>
          <a:r>
            <a:rPr lang="en-GB" sz="2200" kern="1200"/>
            <a:t>• Incorporate unsupervised machine learning algorithms </a:t>
          </a:r>
          <a:endParaRPr lang="en-US" sz="2200" kern="1200"/>
        </a:p>
      </dsp:txBody>
      <dsp:txXfrm>
        <a:off x="1405898" y="2401"/>
        <a:ext cx="5543541" cy="1217228"/>
      </dsp:txXfrm>
    </dsp:sp>
    <dsp:sp modelId="{B9AF797B-98B4-4099-8063-EDE6F9E9CF74}">
      <dsp:nvSpPr>
        <dsp:cNvPr id="0" name=""/>
        <dsp:cNvSpPr/>
      </dsp:nvSpPr>
      <dsp:spPr>
        <a:xfrm>
          <a:off x="0" y="1523937"/>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E84A37-1604-4579-8BE4-B93EAADE8AD0}">
      <dsp:nvSpPr>
        <dsp:cNvPr id="0" name=""/>
        <dsp:cNvSpPr/>
      </dsp:nvSpPr>
      <dsp:spPr>
        <a:xfrm>
          <a:off x="368211" y="1797813"/>
          <a:ext cx="669475" cy="6694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F659C2-7BAB-428C-817A-4F899F66C265}">
      <dsp:nvSpPr>
        <dsp:cNvPr id="0" name=""/>
        <dsp:cNvSpPr/>
      </dsp:nvSpPr>
      <dsp:spPr>
        <a:xfrm>
          <a:off x="1405898" y="1523937"/>
          <a:ext cx="5543541"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977900">
            <a:lnSpc>
              <a:spcPct val="90000"/>
            </a:lnSpc>
            <a:spcBef>
              <a:spcPct val="0"/>
            </a:spcBef>
            <a:spcAft>
              <a:spcPct val="35000"/>
            </a:spcAft>
            <a:buNone/>
          </a:pPr>
          <a:r>
            <a:rPr lang="en-GB" sz="2200" kern="1200"/>
            <a:t>• Diversify data points to include other variables for analysis</a:t>
          </a:r>
          <a:endParaRPr lang="en-US" sz="2200" kern="1200"/>
        </a:p>
      </dsp:txBody>
      <dsp:txXfrm>
        <a:off x="1405898" y="1523937"/>
        <a:ext cx="5543541" cy="1217228"/>
      </dsp:txXfrm>
    </dsp:sp>
    <dsp:sp modelId="{3A87DE86-70BC-41EC-BD0F-915D9497ED38}">
      <dsp:nvSpPr>
        <dsp:cNvPr id="0" name=""/>
        <dsp:cNvSpPr/>
      </dsp:nvSpPr>
      <dsp:spPr>
        <a:xfrm>
          <a:off x="0" y="3045472"/>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6478FB-03AC-4F21-99F1-B17E419959EF}">
      <dsp:nvSpPr>
        <dsp:cNvPr id="0" name=""/>
        <dsp:cNvSpPr/>
      </dsp:nvSpPr>
      <dsp:spPr>
        <a:xfrm>
          <a:off x="368211" y="3319348"/>
          <a:ext cx="669475" cy="6694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F3783C-7E5B-4CCD-8427-6B19B44034E1}">
      <dsp:nvSpPr>
        <dsp:cNvPr id="0" name=""/>
        <dsp:cNvSpPr/>
      </dsp:nvSpPr>
      <dsp:spPr>
        <a:xfrm>
          <a:off x="1405898" y="3045472"/>
          <a:ext cx="5543541"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977900">
            <a:lnSpc>
              <a:spcPct val="90000"/>
            </a:lnSpc>
            <a:spcBef>
              <a:spcPct val="0"/>
            </a:spcBef>
            <a:spcAft>
              <a:spcPct val="35000"/>
            </a:spcAft>
            <a:buNone/>
          </a:pPr>
          <a:r>
            <a:rPr lang="en-GB" sz="2200" kern="1200"/>
            <a:t>• Continue testing adjustments to increase model accuracy </a:t>
          </a:r>
          <a:endParaRPr lang="en-US" sz="2200" kern="1200"/>
        </a:p>
      </dsp:txBody>
      <dsp:txXfrm>
        <a:off x="1405898" y="3045472"/>
        <a:ext cx="5543541" cy="1217228"/>
      </dsp:txXfrm>
    </dsp:sp>
    <dsp:sp modelId="{9DE7494E-C157-4B3A-9AE7-6AD3127E3C93}">
      <dsp:nvSpPr>
        <dsp:cNvPr id="0" name=""/>
        <dsp:cNvSpPr/>
      </dsp:nvSpPr>
      <dsp:spPr>
        <a:xfrm>
          <a:off x="0" y="4567007"/>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7031F7-8B82-4697-AD24-FC78E158D5CF}">
      <dsp:nvSpPr>
        <dsp:cNvPr id="0" name=""/>
        <dsp:cNvSpPr/>
      </dsp:nvSpPr>
      <dsp:spPr>
        <a:xfrm>
          <a:off x="368211" y="4840884"/>
          <a:ext cx="669475" cy="6694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E8AC52-2852-494D-8DEC-9174D4DA5329}">
      <dsp:nvSpPr>
        <dsp:cNvPr id="0" name=""/>
        <dsp:cNvSpPr/>
      </dsp:nvSpPr>
      <dsp:spPr>
        <a:xfrm>
          <a:off x="1405898" y="4567007"/>
          <a:ext cx="5543541"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977900">
            <a:lnSpc>
              <a:spcPct val="90000"/>
            </a:lnSpc>
            <a:spcBef>
              <a:spcPct val="0"/>
            </a:spcBef>
            <a:spcAft>
              <a:spcPct val="35000"/>
            </a:spcAft>
            <a:buNone/>
          </a:pPr>
          <a:r>
            <a:rPr lang="en-GB" sz="2200" kern="1200"/>
            <a:t>• Observe more weather stations to increase machine learning capabilities</a:t>
          </a:r>
          <a:endParaRPr lang="en-US" sz="2200" kern="1200"/>
        </a:p>
      </dsp:txBody>
      <dsp:txXfrm>
        <a:off x="1405898" y="4567007"/>
        <a:ext cx="5543541" cy="12172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6BC4B-CAB7-4356-8B08-70E08F117544}">
      <dsp:nvSpPr>
        <dsp:cNvPr id="0" name=""/>
        <dsp:cNvSpPr/>
      </dsp:nvSpPr>
      <dsp:spPr>
        <a:xfrm>
          <a:off x="0" y="746497"/>
          <a:ext cx="10653579" cy="13781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A294A4-84FE-4234-8F20-273CED9E3497}">
      <dsp:nvSpPr>
        <dsp:cNvPr id="0" name=""/>
        <dsp:cNvSpPr/>
      </dsp:nvSpPr>
      <dsp:spPr>
        <a:xfrm>
          <a:off x="416889" y="1056580"/>
          <a:ext cx="757981" cy="7579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6B3723-9F25-4EB6-BE9F-08F0F5D42C61}">
      <dsp:nvSpPr>
        <dsp:cNvPr id="0" name=""/>
        <dsp:cNvSpPr/>
      </dsp:nvSpPr>
      <dsp:spPr>
        <a:xfrm>
          <a:off x="1591761" y="746497"/>
          <a:ext cx="9061817" cy="1378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54" tIns="145854" rIns="145854" bIns="145854" numCol="1" spcCol="1270" anchor="ctr" anchorCtr="0">
          <a:noAutofit/>
        </a:bodyPr>
        <a:lstStyle/>
        <a:p>
          <a:pPr marL="0" lvl="0" indent="0" algn="l" defTabSz="1111250">
            <a:lnSpc>
              <a:spcPct val="100000"/>
            </a:lnSpc>
            <a:spcBef>
              <a:spcPct val="0"/>
            </a:spcBef>
            <a:spcAft>
              <a:spcPct val="35000"/>
            </a:spcAft>
            <a:buNone/>
          </a:pPr>
          <a:r>
            <a:rPr lang="en-US" sz="2500" kern="1200"/>
            <a:t>Git Hub -  </a:t>
          </a:r>
          <a:r>
            <a:rPr lang="en-GB" sz="2500" kern="1200">
              <a:hlinkClick xmlns:r="http://schemas.openxmlformats.org/officeDocument/2006/relationships" r:id="rId3"/>
            </a:rPr>
            <a:t>AndreasTocci/Machine-Learning-With-Python-Weather-Analysis</a:t>
          </a:r>
          <a:endParaRPr lang="en-US" sz="2500" kern="1200"/>
        </a:p>
      </dsp:txBody>
      <dsp:txXfrm>
        <a:off x="1591761" y="746497"/>
        <a:ext cx="9061817" cy="1378148"/>
      </dsp:txXfrm>
    </dsp:sp>
    <dsp:sp modelId="{403B4281-DDD5-4FC7-B6F8-69C7CDB30E8D}">
      <dsp:nvSpPr>
        <dsp:cNvPr id="0" name=""/>
        <dsp:cNvSpPr/>
      </dsp:nvSpPr>
      <dsp:spPr>
        <a:xfrm>
          <a:off x="0" y="2469182"/>
          <a:ext cx="10653579" cy="13781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59A80C-C4D3-45BA-A951-7744EF1ACD88}">
      <dsp:nvSpPr>
        <dsp:cNvPr id="0" name=""/>
        <dsp:cNvSpPr/>
      </dsp:nvSpPr>
      <dsp:spPr>
        <a:xfrm>
          <a:off x="416889" y="2779265"/>
          <a:ext cx="757981" cy="75798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68DDDC-219B-4B97-BEF7-9EE40FDDFD73}">
      <dsp:nvSpPr>
        <dsp:cNvPr id="0" name=""/>
        <dsp:cNvSpPr/>
      </dsp:nvSpPr>
      <dsp:spPr>
        <a:xfrm>
          <a:off x="1591761" y="2469182"/>
          <a:ext cx="9061817" cy="1378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54" tIns="145854" rIns="145854" bIns="145854" numCol="1" spcCol="1270" anchor="ctr" anchorCtr="0">
          <a:noAutofit/>
        </a:bodyPr>
        <a:lstStyle/>
        <a:p>
          <a:pPr marL="0" lvl="0" indent="0" algn="l" defTabSz="1111250">
            <a:lnSpc>
              <a:spcPct val="100000"/>
            </a:lnSpc>
            <a:spcBef>
              <a:spcPct val="0"/>
            </a:spcBef>
            <a:spcAft>
              <a:spcPct val="35000"/>
            </a:spcAft>
            <a:buNone/>
          </a:pPr>
          <a:r>
            <a:rPr lang="en-GB" sz="2500" kern="1200"/>
            <a:t>Email – Andreas.Tocci@outlook.com</a:t>
          </a:r>
          <a:endParaRPr lang="en-US" sz="2500" kern="1200"/>
        </a:p>
      </dsp:txBody>
      <dsp:txXfrm>
        <a:off x="1591761" y="2469182"/>
        <a:ext cx="9061817" cy="13781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4/29/2025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05154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4/29/2025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7600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4/29/2025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4269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4/29/2025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24600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4/29/2025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96460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4/29/2025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16498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4/29/2025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98812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4/29/2025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00679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4/29/2025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4109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4/29/2025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6239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4/29/2025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6601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4/29/2025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16342654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w Angle View Of Clouds In Sky">
            <a:extLst>
              <a:ext uri="{FF2B5EF4-FFF2-40B4-BE49-F238E27FC236}">
                <a16:creationId xmlns:a16="http://schemas.microsoft.com/office/drawing/2014/main" id="{27B76179-1FD3-28FD-693A-A1D47E644766}"/>
              </a:ext>
            </a:extLst>
          </p:cNvPr>
          <p:cNvPicPr>
            <a:picLocks noChangeAspect="1"/>
          </p:cNvPicPr>
          <p:nvPr/>
        </p:nvPicPr>
        <p:blipFill>
          <a:blip r:embed="rId2">
            <a:alphaModFix amt="60000"/>
          </a:blip>
          <a:srcRect t="4689" b="11042"/>
          <a:stretch/>
        </p:blipFill>
        <p:spPr>
          <a:xfrm>
            <a:off x="0" y="0"/>
            <a:ext cx="12192000" cy="6857999"/>
          </a:xfrm>
          <a:prstGeom prst="rect">
            <a:avLst/>
          </a:prstGeom>
        </p:spPr>
      </p:pic>
      <p:sp>
        <p:nvSpPr>
          <p:cNvPr id="2" name="Title 1">
            <a:extLst>
              <a:ext uri="{FF2B5EF4-FFF2-40B4-BE49-F238E27FC236}">
                <a16:creationId xmlns:a16="http://schemas.microsoft.com/office/drawing/2014/main" id="{B1C06AC8-650A-A001-EE15-06CAD2BF5BE4}"/>
              </a:ext>
            </a:extLst>
          </p:cNvPr>
          <p:cNvSpPr>
            <a:spLocks noGrp="1"/>
          </p:cNvSpPr>
          <p:nvPr>
            <p:ph type="ctrTitle"/>
          </p:nvPr>
        </p:nvSpPr>
        <p:spPr>
          <a:xfrm>
            <a:off x="2301923" y="1482602"/>
            <a:ext cx="7588155" cy="2236264"/>
          </a:xfrm>
        </p:spPr>
        <p:txBody>
          <a:bodyPr>
            <a:normAutofit/>
          </a:bodyPr>
          <a:lstStyle/>
          <a:p>
            <a:r>
              <a:rPr lang="en-GB" sz="3800" dirty="0">
                <a:solidFill>
                  <a:srgbClr val="FFFFFF"/>
                </a:solidFill>
              </a:rPr>
              <a:t>Analysing Weather Conditions and Consequences of Climate Change with ClimateWins</a:t>
            </a:r>
          </a:p>
        </p:txBody>
      </p:sp>
      <p:sp>
        <p:nvSpPr>
          <p:cNvPr id="3" name="Subtitle 2">
            <a:extLst>
              <a:ext uri="{FF2B5EF4-FFF2-40B4-BE49-F238E27FC236}">
                <a16:creationId xmlns:a16="http://schemas.microsoft.com/office/drawing/2014/main" id="{3CB53FC3-8FCF-148A-E8D9-AC4B51C2D6E7}"/>
              </a:ext>
            </a:extLst>
          </p:cNvPr>
          <p:cNvSpPr>
            <a:spLocks noGrp="1"/>
          </p:cNvSpPr>
          <p:nvPr>
            <p:ph type="subTitle" idx="1"/>
          </p:nvPr>
        </p:nvSpPr>
        <p:spPr>
          <a:xfrm>
            <a:off x="2301923" y="3793937"/>
            <a:ext cx="7588155" cy="1414091"/>
          </a:xfrm>
        </p:spPr>
        <p:txBody>
          <a:bodyPr>
            <a:normAutofit/>
          </a:bodyPr>
          <a:lstStyle/>
          <a:p>
            <a:r>
              <a:rPr lang="en-US" sz="2200" dirty="0">
                <a:solidFill>
                  <a:srgbClr val="FFFFFF"/>
                </a:solidFill>
              </a:rPr>
              <a:t>By Andreas Tocci</a:t>
            </a:r>
            <a:endParaRPr lang="en-GB" sz="2200" dirty="0">
              <a:solidFill>
                <a:srgbClr val="FFFFFF"/>
              </a:solidFill>
            </a:endParaRPr>
          </a:p>
        </p:txBody>
      </p:sp>
    </p:spTree>
    <p:extLst>
      <p:ext uri="{BB962C8B-B14F-4D97-AF65-F5344CB8AC3E}">
        <p14:creationId xmlns:p14="http://schemas.microsoft.com/office/powerpoint/2010/main" val="33000967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07BC8A-AF94-4FCE-0323-8B05394554B0}"/>
              </a:ext>
            </a:extLst>
          </p:cNvPr>
          <p:cNvSpPr>
            <a:spLocks noGrp="1"/>
          </p:cNvSpPr>
          <p:nvPr>
            <p:ph type="title"/>
          </p:nvPr>
        </p:nvSpPr>
        <p:spPr>
          <a:xfrm>
            <a:off x="612649" y="548638"/>
            <a:ext cx="3493008" cy="5788152"/>
          </a:xfrm>
        </p:spPr>
        <p:txBody>
          <a:bodyPr anchor="ctr">
            <a:normAutofit/>
          </a:bodyPr>
          <a:lstStyle/>
          <a:p>
            <a:r>
              <a:rPr lang="en-US" sz="4000"/>
              <a:t>Summary</a:t>
            </a:r>
            <a:endParaRPr lang="en-GB" sz="4000"/>
          </a:p>
        </p:txBody>
      </p:sp>
      <p:graphicFrame>
        <p:nvGraphicFramePr>
          <p:cNvPr id="12" name="Content Placeholder 2">
            <a:extLst>
              <a:ext uri="{FF2B5EF4-FFF2-40B4-BE49-F238E27FC236}">
                <a16:creationId xmlns:a16="http://schemas.microsoft.com/office/drawing/2014/main" id="{EEF4146A-462C-3017-D261-108810534185}"/>
              </a:ext>
            </a:extLst>
          </p:cNvPr>
          <p:cNvGraphicFramePr>
            <a:graphicFrameLocks noGrp="1"/>
          </p:cNvGraphicFramePr>
          <p:nvPr>
            <p:ph idx="1"/>
            <p:extLst>
              <p:ext uri="{D42A27DB-BD31-4B8C-83A1-F6EECF244321}">
                <p14:modId xmlns:p14="http://schemas.microsoft.com/office/powerpoint/2010/main" val="4230016973"/>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307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5B7CCC-3589-1A58-AB36-7DDA76192922}"/>
              </a:ext>
            </a:extLst>
          </p:cNvPr>
          <p:cNvSpPr>
            <a:spLocks noGrp="1"/>
          </p:cNvSpPr>
          <p:nvPr>
            <p:ph type="title"/>
          </p:nvPr>
        </p:nvSpPr>
        <p:spPr>
          <a:xfrm>
            <a:off x="612649" y="548638"/>
            <a:ext cx="3493008" cy="5788152"/>
          </a:xfrm>
        </p:spPr>
        <p:txBody>
          <a:bodyPr anchor="ctr">
            <a:normAutofit/>
          </a:bodyPr>
          <a:lstStyle/>
          <a:p>
            <a:r>
              <a:rPr lang="en-US" sz="4000" dirty="0"/>
              <a:t>Next Steps</a:t>
            </a:r>
            <a:endParaRPr lang="en-GB" sz="4000" dirty="0"/>
          </a:p>
        </p:txBody>
      </p:sp>
      <p:graphicFrame>
        <p:nvGraphicFramePr>
          <p:cNvPr id="12" name="Content Placeholder 2">
            <a:extLst>
              <a:ext uri="{FF2B5EF4-FFF2-40B4-BE49-F238E27FC236}">
                <a16:creationId xmlns:a16="http://schemas.microsoft.com/office/drawing/2014/main" id="{B14E4298-3CDE-33B4-B10F-C91A079CEB88}"/>
              </a:ext>
            </a:extLst>
          </p:cNvPr>
          <p:cNvGraphicFramePr>
            <a:graphicFrameLocks noGrp="1"/>
          </p:cNvGraphicFramePr>
          <p:nvPr>
            <p:ph idx="1"/>
            <p:extLst>
              <p:ext uri="{D42A27DB-BD31-4B8C-83A1-F6EECF244321}">
                <p14:modId xmlns:p14="http://schemas.microsoft.com/office/powerpoint/2010/main" val="3258633601"/>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884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4CFD6-72C6-6886-0A99-09DE4C8F1D57}"/>
              </a:ext>
            </a:extLst>
          </p:cNvPr>
          <p:cNvSpPr>
            <a:spLocks noGrp="1"/>
          </p:cNvSpPr>
          <p:nvPr>
            <p:ph type="title"/>
          </p:nvPr>
        </p:nvSpPr>
        <p:spPr/>
        <p:txBody>
          <a:bodyPr>
            <a:normAutofit/>
          </a:bodyPr>
          <a:lstStyle/>
          <a:p>
            <a:r>
              <a:rPr lang="en-US" sz="7200" dirty="0"/>
              <a:t>Thank You</a:t>
            </a:r>
            <a:endParaRPr lang="en-GB" sz="7200" dirty="0"/>
          </a:p>
        </p:txBody>
      </p:sp>
      <p:graphicFrame>
        <p:nvGraphicFramePr>
          <p:cNvPr id="5" name="Content Placeholder 2">
            <a:extLst>
              <a:ext uri="{FF2B5EF4-FFF2-40B4-BE49-F238E27FC236}">
                <a16:creationId xmlns:a16="http://schemas.microsoft.com/office/drawing/2014/main" id="{81D05F56-FBAF-F27D-4F26-AB6B0BDF8309}"/>
              </a:ext>
            </a:extLst>
          </p:cNvPr>
          <p:cNvGraphicFramePr>
            <a:graphicFrameLocks noGrp="1"/>
          </p:cNvGraphicFramePr>
          <p:nvPr>
            <p:ph idx="1"/>
          </p:nvPr>
        </p:nvGraphicFramePr>
        <p:xfrm>
          <a:off x="612647" y="1715532"/>
          <a:ext cx="10653579" cy="4593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4756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847702-7BD0-3909-6713-6976D4612ED5}"/>
              </a:ext>
            </a:extLst>
          </p:cNvPr>
          <p:cNvSpPr>
            <a:spLocks noGrp="1"/>
          </p:cNvSpPr>
          <p:nvPr>
            <p:ph type="title"/>
          </p:nvPr>
        </p:nvSpPr>
        <p:spPr>
          <a:xfrm>
            <a:off x="612648" y="771079"/>
            <a:ext cx="5862396" cy="662722"/>
          </a:xfrm>
        </p:spPr>
        <p:txBody>
          <a:bodyPr anchor="b">
            <a:normAutofit/>
          </a:bodyPr>
          <a:lstStyle/>
          <a:p>
            <a:r>
              <a:rPr lang="en-US" dirty="0"/>
              <a:t>Introduction</a:t>
            </a:r>
            <a:endParaRPr lang="en-GB" dirty="0"/>
          </a:p>
        </p:txBody>
      </p:sp>
      <p:sp>
        <p:nvSpPr>
          <p:cNvPr id="3" name="Content Placeholder 2">
            <a:extLst>
              <a:ext uri="{FF2B5EF4-FFF2-40B4-BE49-F238E27FC236}">
                <a16:creationId xmlns:a16="http://schemas.microsoft.com/office/drawing/2014/main" id="{5F80C87C-3DE4-C5E1-AF72-683EC6531B01}"/>
              </a:ext>
            </a:extLst>
          </p:cNvPr>
          <p:cNvSpPr>
            <a:spLocks noGrp="1"/>
          </p:cNvSpPr>
          <p:nvPr>
            <p:ph idx="1"/>
          </p:nvPr>
        </p:nvSpPr>
        <p:spPr>
          <a:xfrm>
            <a:off x="612648" y="1646791"/>
            <a:ext cx="5862396" cy="4096512"/>
          </a:xfrm>
        </p:spPr>
        <p:txBody>
          <a:bodyPr>
            <a:normAutofit/>
          </a:bodyPr>
          <a:lstStyle/>
          <a:p>
            <a:pPr marL="0" indent="0">
              <a:lnSpc>
                <a:spcPct val="110000"/>
              </a:lnSpc>
              <a:buNone/>
            </a:pPr>
            <a:r>
              <a:rPr lang="en-GB" sz="1800" dirty="0"/>
              <a:t>ClimateWins has been sorting through hurricane predictions from The National Oceanic and Atmospheric Administration (NOAA) in the U.S., typhoon data from The Japan Meteorological Agency (JMA) in Japan, world temperatures, and a great deal of other data. However, it’s hard to grasp how everything is changing in the world at once.</a:t>
            </a:r>
          </a:p>
          <a:p>
            <a:pPr marL="0" indent="0">
              <a:lnSpc>
                <a:spcPct val="110000"/>
              </a:lnSpc>
              <a:buNone/>
            </a:pPr>
            <a:r>
              <a:rPr lang="en-GB" sz="1800" dirty="0"/>
              <a:t>In this presentation we will run through how I have used machine learning to try and unlock the understanding of how our world is changing and predict the tendencies of climate change in Europe and potentially the world!</a:t>
            </a:r>
          </a:p>
        </p:txBody>
      </p:sp>
      <p:pic>
        <p:nvPicPr>
          <p:cNvPr id="7" name="Graphic 6" descr="Rainy scene">
            <a:extLst>
              <a:ext uri="{FF2B5EF4-FFF2-40B4-BE49-F238E27FC236}">
                <a16:creationId xmlns:a16="http://schemas.microsoft.com/office/drawing/2014/main" id="{DF4742A2-A6C4-DF3F-E452-22114DFBC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8374" y="771079"/>
            <a:ext cx="5270492" cy="5270492"/>
          </a:xfrm>
          <a:prstGeom prst="rect">
            <a:avLst/>
          </a:prstGeom>
        </p:spPr>
      </p:pic>
    </p:spTree>
    <p:extLst>
      <p:ext uri="{BB962C8B-B14F-4D97-AF65-F5344CB8AC3E}">
        <p14:creationId xmlns:p14="http://schemas.microsoft.com/office/powerpoint/2010/main" val="2792348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947BE-C066-8B22-0446-06CC89372303}"/>
              </a:ext>
            </a:extLst>
          </p:cNvPr>
          <p:cNvSpPr>
            <a:spLocks noGrp="1"/>
          </p:cNvSpPr>
          <p:nvPr>
            <p:ph type="title"/>
          </p:nvPr>
        </p:nvSpPr>
        <p:spPr/>
        <p:txBody>
          <a:bodyPr/>
          <a:lstStyle/>
          <a:p>
            <a:r>
              <a:rPr lang="en-US" dirty="0"/>
              <a:t>Hypotheses</a:t>
            </a:r>
            <a:endParaRPr lang="en-GB" dirty="0"/>
          </a:p>
        </p:txBody>
      </p:sp>
      <p:graphicFrame>
        <p:nvGraphicFramePr>
          <p:cNvPr id="11" name="Content Placeholder 2">
            <a:extLst>
              <a:ext uri="{FF2B5EF4-FFF2-40B4-BE49-F238E27FC236}">
                <a16:creationId xmlns:a16="http://schemas.microsoft.com/office/drawing/2014/main" id="{8EC8512A-9D72-E5C3-0B9F-4B592DD43858}"/>
              </a:ext>
            </a:extLst>
          </p:cNvPr>
          <p:cNvGraphicFramePr>
            <a:graphicFrameLocks noGrp="1"/>
          </p:cNvGraphicFramePr>
          <p:nvPr>
            <p:ph idx="1"/>
            <p:extLst>
              <p:ext uri="{D42A27DB-BD31-4B8C-83A1-F6EECF244321}">
                <p14:modId xmlns:p14="http://schemas.microsoft.com/office/powerpoint/2010/main" val="2753568183"/>
              </p:ext>
            </p:extLst>
          </p:nvPr>
        </p:nvGraphicFramePr>
        <p:xfrm>
          <a:off x="612647" y="1715532"/>
          <a:ext cx="10653579" cy="4593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050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5CDE7B-56B1-7C9F-C0DF-F5543B5C8F06}"/>
              </a:ext>
            </a:extLst>
          </p:cNvPr>
          <p:cNvSpPr>
            <a:spLocks noGrp="1"/>
          </p:cNvSpPr>
          <p:nvPr>
            <p:ph type="title"/>
          </p:nvPr>
        </p:nvSpPr>
        <p:spPr>
          <a:xfrm>
            <a:off x="612649" y="548638"/>
            <a:ext cx="3493008" cy="5788152"/>
          </a:xfrm>
        </p:spPr>
        <p:txBody>
          <a:bodyPr anchor="ctr">
            <a:normAutofit/>
          </a:bodyPr>
          <a:lstStyle/>
          <a:p>
            <a:r>
              <a:rPr lang="en-US" sz="4000"/>
              <a:t>Data Set Utilized for the Analysis</a:t>
            </a:r>
            <a:endParaRPr lang="en-GB" sz="4000"/>
          </a:p>
        </p:txBody>
      </p:sp>
      <p:graphicFrame>
        <p:nvGraphicFramePr>
          <p:cNvPr id="5" name="Content Placeholder 2">
            <a:extLst>
              <a:ext uri="{FF2B5EF4-FFF2-40B4-BE49-F238E27FC236}">
                <a16:creationId xmlns:a16="http://schemas.microsoft.com/office/drawing/2014/main" id="{3D812DFE-B015-B587-71C0-2BDB5AC25938}"/>
              </a:ext>
            </a:extLst>
          </p:cNvPr>
          <p:cNvGraphicFramePr>
            <a:graphicFrameLocks noGrp="1"/>
          </p:cNvGraphicFramePr>
          <p:nvPr>
            <p:ph idx="1"/>
            <p:extLst>
              <p:ext uri="{D42A27DB-BD31-4B8C-83A1-F6EECF244321}">
                <p14:modId xmlns:p14="http://schemas.microsoft.com/office/powerpoint/2010/main" val="3413844975"/>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5884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5FD5-8409-E35A-8028-24901C7C2474}"/>
              </a:ext>
            </a:extLst>
          </p:cNvPr>
          <p:cNvSpPr>
            <a:spLocks noGrp="1"/>
          </p:cNvSpPr>
          <p:nvPr>
            <p:ph type="title"/>
          </p:nvPr>
        </p:nvSpPr>
        <p:spPr/>
        <p:txBody>
          <a:bodyPr/>
          <a:lstStyle/>
          <a:p>
            <a:r>
              <a:rPr lang="en-US" dirty="0"/>
              <a:t>Data Biases And Accuracy</a:t>
            </a:r>
            <a:endParaRPr lang="en-GB" dirty="0"/>
          </a:p>
        </p:txBody>
      </p:sp>
      <p:graphicFrame>
        <p:nvGraphicFramePr>
          <p:cNvPr id="5" name="Content Placeholder 2">
            <a:extLst>
              <a:ext uri="{FF2B5EF4-FFF2-40B4-BE49-F238E27FC236}">
                <a16:creationId xmlns:a16="http://schemas.microsoft.com/office/drawing/2014/main" id="{194FD144-40E0-AD4D-0238-C4BEA5850C88}"/>
              </a:ext>
            </a:extLst>
          </p:cNvPr>
          <p:cNvGraphicFramePr>
            <a:graphicFrameLocks noGrp="1"/>
          </p:cNvGraphicFramePr>
          <p:nvPr>
            <p:ph idx="1"/>
            <p:extLst>
              <p:ext uri="{D42A27DB-BD31-4B8C-83A1-F6EECF244321}">
                <p14:modId xmlns:p14="http://schemas.microsoft.com/office/powerpoint/2010/main" val="3019039681"/>
              </p:ext>
            </p:extLst>
          </p:nvPr>
        </p:nvGraphicFramePr>
        <p:xfrm>
          <a:off x="612647" y="1715532"/>
          <a:ext cx="10653579" cy="4593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58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727CA9-7F43-9766-9EA4-78F1B649D2FE}"/>
              </a:ext>
            </a:extLst>
          </p:cNvPr>
          <p:cNvSpPr>
            <a:spLocks noGrp="1"/>
          </p:cNvSpPr>
          <p:nvPr>
            <p:ph type="title"/>
          </p:nvPr>
        </p:nvSpPr>
        <p:spPr>
          <a:xfrm>
            <a:off x="612647" y="108406"/>
            <a:ext cx="4621553" cy="1360728"/>
          </a:xfrm>
        </p:spPr>
        <p:txBody>
          <a:bodyPr anchor="b">
            <a:normAutofit/>
          </a:bodyPr>
          <a:lstStyle/>
          <a:p>
            <a:r>
              <a:rPr lang="en-US" dirty="0"/>
              <a:t>Data Optimization</a:t>
            </a:r>
            <a:endParaRPr lang="en-GB" dirty="0"/>
          </a:p>
        </p:txBody>
      </p:sp>
      <p:sp>
        <p:nvSpPr>
          <p:cNvPr id="3" name="Content Placeholder 2">
            <a:extLst>
              <a:ext uri="{FF2B5EF4-FFF2-40B4-BE49-F238E27FC236}">
                <a16:creationId xmlns:a16="http://schemas.microsoft.com/office/drawing/2014/main" id="{21C3FFA1-3858-0E3A-FE43-4B4B853A4011}"/>
              </a:ext>
            </a:extLst>
          </p:cNvPr>
          <p:cNvSpPr>
            <a:spLocks noGrp="1"/>
          </p:cNvSpPr>
          <p:nvPr>
            <p:ph idx="1"/>
          </p:nvPr>
        </p:nvSpPr>
        <p:spPr>
          <a:xfrm>
            <a:off x="612646" y="1849490"/>
            <a:ext cx="4621553" cy="3159018"/>
          </a:xfrm>
        </p:spPr>
        <p:txBody>
          <a:bodyPr>
            <a:normAutofit/>
          </a:bodyPr>
          <a:lstStyle/>
          <a:p>
            <a:pPr marL="0" indent="0">
              <a:buNone/>
            </a:pPr>
            <a:r>
              <a:rPr lang="en-US" sz="1800" dirty="0"/>
              <a:t>The models where optimized through a method known as Gradient Descent.</a:t>
            </a:r>
            <a:r>
              <a:rPr lang="en-GB" sz="1800" dirty="0"/>
              <a:t> Gradient Descent adjusts the parameters to minimize loss (distance between the prediction and actual answer). This is done through Iterative updates to its parameters, to converge to optimal parameters which in this case are 0 or as close to 0 as possible.</a:t>
            </a:r>
            <a:endParaRPr lang="en-US" sz="1800" dirty="0"/>
          </a:p>
        </p:txBody>
      </p:sp>
      <p:pic>
        <p:nvPicPr>
          <p:cNvPr id="5" name="Picture 4">
            <a:extLst>
              <a:ext uri="{FF2B5EF4-FFF2-40B4-BE49-F238E27FC236}">
                <a16:creationId xmlns:a16="http://schemas.microsoft.com/office/drawing/2014/main" id="{669254A6-F83A-87F2-2B44-5C7E195EB20F}"/>
              </a:ext>
            </a:extLst>
          </p:cNvPr>
          <p:cNvPicPr>
            <a:picLocks noChangeAspect="1"/>
          </p:cNvPicPr>
          <p:nvPr/>
        </p:nvPicPr>
        <p:blipFill>
          <a:blip r:embed="rId2"/>
          <a:stretch>
            <a:fillRect/>
          </a:stretch>
        </p:blipFill>
        <p:spPr>
          <a:xfrm>
            <a:off x="5691261" y="1298210"/>
            <a:ext cx="5837780" cy="4261578"/>
          </a:xfrm>
          <a:prstGeom prst="rect">
            <a:avLst/>
          </a:prstGeom>
        </p:spPr>
      </p:pic>
    </p:spTree>
    <p:extLst>
      <p:ext uri="{BB962C8B-B14F-4D97-AF65-F5344CB8AC3E}">
        <p14:creationId xmlns:p14="http://schemas.microsoft.com/office/powerpoint/2010/main" val="3472308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5F79-CC83-26DC-FDA2-5D214836B66D}"/>
              </a:ext>
            </a:extLst>
          </p:cNvPr>
          <p:cNvSpPr>
            <a:spLocks noGrp="1"/>
          </p:cNvSpPr>
          <p:nvPr>
            <p:ph type="title"/>
          </p:nvPr>
        </p:nvSpPr>
        <p:spPr/>
        <p:txBody>
          <a:bodyPr/>
          <a:lstStyle/>
          <a:p>
            <a:r>
              <a:rPr lang="en-US" dirty="0"/>
              <a:t>Model 1: K-Nearest Neighbor (KNN)</a:t>
            </a:r>
            <a:endParaRPr lang="en-GB" dirty="0"/>
          </a:p>
        </p:txBody>
      </p:sp>
      <p:sp>
        <p:nvSpPr>
          <p:cNvPr id="3" name="Content Placeholder 2">
            <a:extLst>
              <a:ext uri="{FF2B5EF4-FFF2-40B4-BE49-F238E27FC236}">
                <a16:creationId xmlns:a16="http://schemas.microsoft.com/office/drawing/2014/main" id="{CA0C7358-7D54-A3BA-C762-26B1FFAC2514}"/>
              </a:ext>
            </a:extLst>
          </p:cNvPr>
          <p:cNvSpPr>
            <a:spLocks noGrp="1"/>
          </p:cNvSpPr>
          <p:nvPr>
            <p:ph idx="1"/>
          </p:nvPr>
        </p:nvSpPr>
        <p:spPr>
          <a:xfrm>
            <a:off x="612648" y="1715532"/>
            <a:ext cx="4971724" cy="3985197"/>
          </a:xfrm>
        </p:spPr>
        <p:txBody>
          <a:bodyPr>
            <a:noAutofit/>
          </a:bodyPr>
          <a:lstStyle/>
          <a:p>
            <a:r>
              <a:rPr lang="en-GB" sz="1800" dirty="0"/>
              <a:t>K-nearest </a:t>
            </a:r>
            <a:r>
              <a:rPr lang="en-GB" sz="1800" dirty="0" err="1"/>
              <a:t>neighbor</a:t>
            </a:r>
            <a:r>
              <a:rPr lang="en-GB" sz="1800" dirty="0"/>
              <a:t> algorithm(KNN) makes predictions by calculating the distance between new data points and all other data points in the training set. Nearby data points are grouped based on the number of </a:t>
            </a:r>
            <a:r>
              <a:rPr lang="en-GB" sz="1800" dirty="0" err="1"/>
              <a:t>neighbors</a:t>
            </a:r>
            <a:r>
              <a:rPr lang="en-GB" sz="1800" dirty="0"/>
              <a:t> in each group.</a:t>
            </a:r>
          </a:p>
          <a:p>
            <a:r>
              <a:rPr lang="en-GB" sz="1800" dirty="0"/>
              <a:t>To improve accuracy and remove the disparity between weather stations, the training model must incorporate for varied data and include a wider range of weather conditions across more regions.</a:t>
            </a:r>
          </a:p>
          <a:p>
            <a:pPr marL="0" indent="0">
              <a:buNone/>
            </a:pPr>
            <a:r>
              <a:rPr lang="en-GB" sz="1800" dirty="0"/>
              <a:t>Average Accuracy -  88%</a:t>
            </a:r>
          </a:p>
        </p:txBody>
      </p:sp>
      <p:pic>
        <p:nvPicPr>
          <p:cNvPr id="5" name="Picture 4">
            <a:extLst>
              <a:ext uri="{FF2B5EF4-FFF2-40B4-BE49-F238E27FC236}">
                <a16:creationId xmlns:a16="http://schemas.microsoft.com/office/drawing/2014/main" id="{D8453C57-06DA-5601-4DEE-317DCD5CAC8F}"/>
              </a:ext>
            </a:extLst>
          </p:cNvPr>
          <p:cNvPicPr>
            <a:picLocks noChangeAspect="1"/>
          </p:cNvPicPr>
          <p:nvPr/>
        </p:nvPicPr>
        <p:blipFill>
          <a:blip r:embed="rId2"/>
          <a:stretch>
            <a:fillRect/>
          </a:stretch>
        </p:blipFill>
        <p:spPr>
          <a:xfrm>
            <a:off x="5845713" y="1680898"/>
            <a:ext cx="5955305" cy="4019831"/>
          </a:xfrm>
          <a:prstGeom prst="rect">
            <a:avLst/>
          </a:prstGeom>
        </p:spPr>
      </p:pic>
    </p:spTree>
    <p:extLst>
      <p:ext uri="{BB962C8B-B14F-4D97-AF65-F5344CB8AC3E}">
        <p14:creationId xmlns:p14="http://schemas.microsoft.com/office/powerpoint/2010/main" val="4219122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69A3-938E-85CA-C9AB-FEECF4F2F55E}"/>
              </a:ext>
            </a:extLst>
          </p:cNvPr>
          <p:cNvSpPr>
            <a:spLocks noGrp="1"/>
          </p:cNvSpPr>
          <p:nvPr>
            <p:ph type="title"/>
          </p:nvPr>
        </p:nvSpPr>
        <p:spPr/>
        <p:txBody>
          <a:bodyPr/>
          <a:lstStyle/>
          <a:p>
            <a:r>
              <a:rPr lang="en-US" dirty="0"/>
              <a:t>Model 2: Decision Tree</a:t>
            </a:r>
            <a:endParaRPr lang="en-GB" dirty="0"/>
          </a:p>
        </p:txBody>
      </p:sp>
      <p:sp>
        <p:nvSpPr>
          <p:cNvPr id="3" name="Content Placeholder 2">
            <a:extLst>
              <a:ext uri="{FF2B5EF4-FFF2-40B4-BE49-F238E27FC236}">
                <a16:creationId xmlns:a16="http://schemas.microsoft.com/office/drawing/2014/main" id="{9A9B4E84-C278-12E6-C3F0-4CDA25AD6BBA}"/>
              </a:ext>
            </a:extLst>
          </p:cNvPr>
          <p:cNvSpPr>
            <a:spLocks noGrp="1"/>
          </p:cNvSpPr>
          <p:nvPr>
            <p:ph idx="1"/>
          </p:nvPr>
        </p:nvSpPr>
        <p:spPr>
          <a:xfrm>
            <a:off x="612648" y="1715532"/>
            <a:ext cx="5135010" cy="4593828"/>
          </a:xfrm>
        </p:spPr>
        <p:txBody>
          <a:bodyPr>
            <a:normAutofit/>
          </a:bodyPr>
          <a:lstStyle/>
          <a:p>
            <a:r>
              <a:rPr lang="en-US" sz="1800" dirty="0"/>
              <a:t>A Decision Tree takes all data points and posses questions (Yes/No) to categorize each specific situation to its best fit as it travels down its nodes and branches to its optimal position.</a:t>
            </a:r>
          </a:p>
          <a:p>
            <a:r>
              <a:rPr lang="en-US" sz="1800" dirty="0"/>
              <a:t>This leads to almost impossible interpretation of the model as the data set is very large making it unpractical.</a:t>
            </a:r>
          </a:p>
          <a:p>
            <a:r>
              <a:rPr lang="en-US" sz="1800" dirty="0"/>
              <a:t>The size of the data also makes it difficult and not cost effective to run.</a:t>
            </a:r>
          </a:p>
          <a:p>
            <a:pPr marL="0" indent="0">
              <a:buNone/>
            </a:pPr>
            <a:r>
              <a:rPr lang="en-US" sz="1800" dirty="0"/>
              <a:t>Average Accuracy – 47%</a:t>
            </a:r>
            <a:endParaRPr lang="en-GB" sz="1800" dirty="0"/>
          </a:p>
        </p:txBody>
      </p:sp>
      <p:pic>
        <p:nvPicPr>
          <p:cNvPr id="5" name="Picture 4">
            <a:extLst>
              <a:ext uri="{FF2B5EF4-FFF2-40B4-BE49-F238E27FC236}">
                <a16:creationId xmlns:a16="http://schemas.microsoft.com/office/drawing/2014/main" id="{66AFDCE2-5EAB-6748-D0DB-58FEEC6E5CF0}"/>
              </a:ext>
            </a:extLst>
          </p:cNvPr>
          <p:cNvPicPr>
            <a:picLocks noChangeAspect="1"/>
          </p:cNvPicPr>
          <p:nvPr/>
        </p:nvPicPr>
        <p:blipFill>
          <a:blip r:embed="rId2"/>
          <a:stretch>
            <a:fillRect/>
          </a:stretch>
        </p:blipFill>
        <p:spPr>
          <a:xfrm>
            <a:off x="6161359" y="548640"/>
            <a:ext cx="5823812" cy="6003630"/>
          </a:xfrm>
          <a:prstGeom prst="rect">
            <a:avLst/>
          </a:prstGeom>
        </p:spPr>
      </p:pic>
    </p:spTree>
    <p:extLst>
      <p:ext uri="{BB962C8B-B14F-4D97-AF65-F5344CB8AC3E}">
        <p14:creationId xmlns:p14="http://schemas.microsoft.com/office/powerpoint/2010/main" val="309911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3FE3C-9EDC-AFD8-DE19-F2CEA64AAAD0}"/>
              </a:ext>
            </a:extLst>
          </p:cNvPr>
          <p:cNvSpPr>
            <a:spLocks noGrp="1"/>
          </p:cNvSpPr>
          <p:nvPr>
            <p:ph type="title"/>
          </p:nvPr>
        </p:nvSpPr>
        <p:spPr/>
        <p:txBody>
          <a:bodyPr/>
          <a:lstStyle/>
          <a:p>
            <a:r>
              <a:rPr lang="en-US" dirty="0"/>
              <a:t>Model 3: </a:t>
            </a:r>
            <a:r>
              <a:rPr lang="en-GB" dirty="0"/>
              <a:t>Artificial Neural Network (ANN)</a:t>
            </a:r>
          </a:p>
        </p:txBody>
      </p:sp>
      <p:sp>
        <p:nvSpPr>
          <p:cNvPr id="3" name="Content Placeholder 2">
            <a:extLst>
              <a:ext uri="{FF2B5EF4-FFF2-40B4-BE49-F238E27FC236}">
                <a16:creationId xmlns:a16="http://schemas.microsoft.com/office/drawing/2014/main" id="{C2328521-F677-E3F6-31B2-6E793D44CC0A}"/>
              </a:ext>
            </a:extLst>
          </p:cNvPr>
          <p:cNvSpPr>
            <a:spLocks noGrp="1"/>
          </p:cNvSpPr>
          <p:nvPr>
            <p:ph idx="1"/>
          </p:nvPr>
        </p:nvSpPr>
        <p:spPr>
          <a:xfrm>
            <a:off x="612648" y="1715532"/>
            <a:ext cx="4612496" cy="4593828"/>
          </a:xfrm>
        </p:spPr>
        <p:txBody>
          <a:bodyPr/>
          <a:lstStyle/>
          <a:p>
            <a:r>
              <a:rPr lang="en-GB" dirty="0"/>
              <a:t>Artificial Neural Network (ANN) is a computer model that mimics the way the human brain processes information.</a:t>
            </a:r>
          </a:p>
          <a:p>
            <a:r>
              <a:rPr lang="en-GB" dirty="0"/>
              <a:t>It consists of layers of interconnected "neurons" that learn patterns from data through training.</a:t>
            </a:r>
          </a:p>
          <a:p>
            <a:r>
              <a:rPr lang="en-GB" dirty="0"/>
              <a:t>By adjusting connections between neurons, it improves its ability to make predictions or classifications.</a:t>
            </a:r>
          </a:p>
          <a:p>
            <a:pPr marL="0" indent="0">
              <a:buNone/>
            </a:pPr>
            <a:r>
              <a:rPr lang="en-GB" dirty="0"/>
              <a:t>Average Accuracy – 48%</a:t>
            </a:r>
          </a:p>
        </p:txBody>
      </p:sp>
      <p:pic>
        <p:nvPicPr>
          <p:cNvPr id="5" name="Picture 4">
            <a:extLst>
              <a:ext uri="{FF2B5EF4-FFF2-40B4-BE49-F238E27FC236}">
                <a16:creationId xmlns:a16="http://schemas.microsoft.com/office/drawing/2014/main" id="{BA4F05FB-97BC-3D2E-452A-04982DB23FFA}"/>
              </a:ext>
            </a:extLst>
          </p:cNvPr>
          <p:cNvPicPr>
            <a:picLocks noChangeAspect="1"/>
          </p:cNvPicPr>
          <p:nvPr/>
        </p:nvPicPr>
        <p:blipFill>
          <a:blip r:embed="rId2"/>
          <a:stretch>
            <a:fillRect/>
          </a:stretch>
        </p:blipFill>
        <p:spPr>
          <a:xfrm>
            <a:off x="5791198" y="1715532"/>
            <a:ext cx="5878287" cy="2932668"/>
          </a:xfrm>
          <a:prstGeom prst="rect">
            <a:avLst/>
          </a:prstGeom>
        </p:spPr>
      </p:pic>
      <p:sp>
        <p:nvSpPr>
          <p:cNvPr id="6" name="TextBox 5">
            <a:extLst>
              <a:ext uri="{FF2B5EF4-FFF2-40B4-BE49-F238E27FC236}">
                <a16:creationId xmlns:a16="http://schemas.microsoft.com/office/drawing/2014/main" id="{F710E1F4-9EFF-3B05-DE58-E464D31B0A01}"/>
              </a:ext>
            </a:extLst>
          </p:cNvPr>
          <p:cNvSpPr txBox="1"/>
          <p:nvPr/>
        </p:nvSpPr>
        <p:spPr>
          <a:xfrm>
            <a:off x="5791198" y="4876800"/>
            <a:ext cx="5878287" cy="1200329"/>
          </a:xfrm>
          <a:prstGeom prst="rect">
            <a:avLst/>
          </a:prstGeom>
          <a:noFill/>
        </p:spPr>
        <p:txBody>
          <a:bodyPr wrap="square" rtlCol="0">
            <a:spAutoFit/>
          </a:bodyPr>
          <a:lstStyle/>
          <a:p>
            <a:r>
              <a:rPr lang="en-US" dirty="0"/>
              <a:t>Upper Left – Accurate Pleasant</a:t>
            </a:r>
          </a:p>
          <a:p>
            <a:r>
              <a:rPr lang="en-US" dirty="0"/>
              <a:t>Bottom Left – Inaccurate Unpleasant</a:t>
            </a:r>
          </a:p>
          <a:p>
            <a:r>
              <a:rPr lang="en-US" dirty="0"/>
              <a:t>Upper Right – Inaccurate Pleasant</a:t>
            </a:r>
          </a:p>
          <a:p>
            <a:r>
              <a:rPr lang="en-US" dirty="0"/>
              <a:t>Bottom Right – Accurate Unpleasant</a:t>
            </a:r>
            <a:endParaRPr lang="en-GB" dirty="0"/>
          </a:p>
        </p:txBody>
      </p:sp>
    </p:spTree>
    <p:extLst>
      <p:ext uri="{BB962C8B-B14F-4D97-AF65-F5344CB8AC3E}">
        <p14:creationId xmlns:p14="http://schemas.microsoft.com/office/powerpoint/2010/main" val="3038819889"/>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7309</TotalTime>
  <Words>793</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Neue Haas Grotesk Text Pro</vt:lpstr>
      <vt:lpstr>VanillaVTI</vt:lpstr>
      <vt:lpstr>Analysing Weather Conditions and Consequences of Climate Change with ClimateWins</vt:lpstr>
      <vt:lpstr>Introduction</vt:lpstr>
      <vt:lpstr>Hypotheses</vt:lpstr>
      <vt:lpstr>Data Set Utilized for the Analysis</vt:lpstr>
      <vt:lpstr>Data Biases And Accuracy</vt:lpstr>
      <vt:lpstr>Data Optimization</vt:lpstr>
      <vt:lpstr>Model 1: K-Nearest Neighbor (KNN)</vt:lpstr>
      <vt:lpstr>Model 2: Decision Tree</vt:lpstr>
      <vt:lpstr>Model 3: Artificial Neural Network (ANN)</vt:lpstr>
      <vt:lpstr>Summary</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Andreas Tocci</dc:creator>
  <cp:lastModifiedBy>Andreas Tocci</cp:lastModifiedBy>
  <cp:revision>1</cp:revision>
  <dcterms:created xsi:type="dcterms:W3CDTF">2025-04-23T12:36:16Z</dcterms:created>
  <dcterms:modified xsi:type="dcterms:W3CDTF">2025-04-29T08:50:15Z</dcterms:modified>
</cp:coreProperties>
</file>