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PBL - Week 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Andreas Weitz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2022-05-10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ensembl.org</a:t>
            </a:r>
          </a:p>
        </p:txBody>
      </p:sp>
      <p:pic>
        <p:nvPicPr>
          <p:cNvPr descr="scs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6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ensembl.org</a:t>
            </a:r>
          </a:p>
        </p:txBody>
      </p:sp>
      <p:pic>
        <p:nvPicPr>
          <p:cNvPr descr="scs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" y="1193800"/>
            <a:ext cx="810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ensembl.org</a:t>
            </a:r>
          </a:p>
        </p:txBody>
      </p:sp>
      <p:pic>
        <p:nvPicPr>
          <p:cNvPr descr="scs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193800"/>
            <a:ext cx="7708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yeast heatshock</a:t>
            </a:r>
          </a:p>
        </p:txBody>
      </p:sp>
      <p:pic>
        <p:nvPicPr>
          <p:cNvPr descr="fig:  screenshot%20fileread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9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format of data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measurements were made at each temperature, r1, r2 and r3 respectively. They were performed for every different gene section (geneId) in the yeast gene.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{r, echo=FALSE} attach(basic_yeast_heatshock)</a:t>
            </a:r>
          </a:p>
          <a:p>
            <a:pPr lvl="0" indent="0" marL="0">
              <a:buNone/>
            </a:pPr>
            <a:r>
              <a:rPr/>
              <a:t>hist(log2(basic_yeast_heatshock$</a:t>
            </a:r>
            <a:r>
              <a:rPr>
                <a:latin typeface="Courier"/>
              </a:rPr>
              <a:t>25_0_r1</a:t>
            </a:r>
            <a:r>
              <a:rPr/>
              <a:t>))</a:t>
            </a:r>
          </a:p>
          <a:p>
            <a:pPr lvl="0" indent="0" marL="0">
              <a:buNone/>
            </a:pPr>
            <a:r>
              <a:rPr/>
              <a:t>Problem: Error in plot.new() : figure margins too large Solution:</a:t>
            </a:r>
          </a:p>
          <a:p>
            <a:pPr lvl="0" indent="0" marL="0">
              <a:buNone/>
            </a:pPr>
            <a:r>
              <a:rPr/>
              <a:t>par(mar = c(1, 1, 1, 1)) hist(log2(basic_yeast_heatshock$</a:t>
            </a:r>
            <a:r>
              <a:rPr>
                <a:latin typeface="Courier"/>
              </a:rPr>
              <a:t>25_0_r1</a:t>
            </a:r>
            <a:r>
              <a:rPr/>
              <a:t>))</a:t>
            </a:r>
          </a:p>
          <a:p>
            <a:pPr lvl="0" indent="0" marL="0">
              <a:buNone/>
            </a:pPr>
            <a:r>
              <a:rPr/>
              <a:t>##Plot the data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25_0_r1</a:t>
            </a:r>
            <a:r>
              <a:rPr/>
              <a:t> &lt;- basic_yeast_heatshock$</a:t>
            </a:r>
            <a:r>
              <a:rPr>
                <a:latin typeface="Courier"/>
              </a:rPr>
              <a:t>25_0_r1</a:t>
            </a:r>
            <a:r>
              <a:rPr/>
              <a:t> par(mar = c(1, 1, 1, 1)) hist(</a:t>
            </a:r>
            <a:r>
              <a:rPr>
                <a:latin typeface="Courier"/>
              </a:rPr>
              <a:t>25_0_r1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Nicht sehr aussagekräftig</a:t>
            </a:r>
          </a:p>
          <a:p>
            <a:pPr lvl="0" indent="0" marL="0">
              <a:buNone/>
            </a:pPr>
            <a:r>
              <a:rPr/>
              <a:t>##Plot the Data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25_0_r1</a:t>
            </a:r>
            <a:r>
              <a:rPr/>
              <a:t> &lt;- </a:t>
            </a:r>
            <a:r>
              <a:rPr>
                <a:latin typeface="Courier"/>
              </a:rPr>
              <a:t>25_0_r1</a:t>
            </a:r>
            <a:r>
              <a:rPr/>
              <a:t> par(mar = c(1, 1, 1, 1)) hist(log2(</a:t>
            </a:r>
            <a:r>
              <a:rPr>
                <a:latin typeface="Courier"/>
              </a:rPr>
              <a:t>25_0_r1</a:t>
            </a:r>
            <a:r>
              <a:rPr/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Life with 6000 Genes –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Internet addresses mentioned in the paper:</a:t>
            </a:r>
          </a:p>
          <a:p>
            <a:pPr lvl="0"/>
            <a:r>
              <a:rPr/>
              <a:t>ftp.mips.embnet.org -&gt; The webiste is online, but without significant content except for ads</a:t>
            </a:r>
          </a:p>
          <a:p>
            <a:pPr lvl="0"/>
            <a:r>
              <a:rPr/>
              <a:t>ftp.ebi.ac.uk -&gt; Website is online and actively used (not the yeast part of it) but for me nothing wants to load on the page</a:t>
            </a:r>
          </a:p>
          <a:p>
            <a:pPr lvl="0"/>
            <a:r>
              <a:rPr/>
              <a:t>genome-ftp.standford.edu -&gt; Webiste ist offline</a:t>
            </a:r>
          </a:p>
          <a:p>
            <a:pPr lvl="0"/>
            <a:r>
              <a:rPr/>
              <a:t>mips.biochem.mpg.de/yeast -&gt; Webiste ist offline</a:t>
            </a:r>
          </a:p>
          <a:p>
            <a:pPr lvl="0"/>
            <a:r>
              <a:rPr/>
              <a:t>sanger.ac.uk/yeast -&gt; website online, but only data about yeast is under: sanger.ac.uk/data/yeast-data/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Life with 6000 Genes –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genome.stanford.edu/Saccharomycotina -&gt; standford.edu website is online, but genome.Stanford.edu is offline</a:t>
            </a:r>
          </a:p>
          <a:p>
            <a:pPr lvl="0"/>
            <a:r>
              <a:rPr/>
              <a:t>expasy.hcuge.ch -&gt; offline, but expasy still online</a:t>
            </a:r>
          </a:p>
          <a:p>
            <a:pPr lvl="0"/>
            <a:r>
              <a:rPr/>
              <a:t>proteome.com -&gt; offline</a:t>
            </a:r>
          </a:p>
          <a:p>
            <a:pPr lvl="0"/>
            <a:r>
              <a:rPr/>
              <a:t>Ncbi.nlm.nih.gov -&gt; online and actively used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Databases for Genes, Proteins and Genomes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ncbi.nlm.nih.gov (Library of Medicine — National Center for Biotechnology Information)</a:t>
            </a:r>
          </a:p>
          <a:p>
            <a:pPr lvl="0"/>
            <a:r>
              <a:rPr/>
              <a:t>ensembl.org</a:t>
            </a:r>
          </a:p>
          <a:p>
            <a:pPr lvl="0"/>
            <a:r>
              <a:rPr/>
              <a:t>ftp.ebi.ac.uk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ensembl.org</a:t>
            </a:r>
          </a:p>
        </p:txBody>
      </p:sp>
      <p:pic>
        <p:nvPicPr>
          <p:cNvPr descr="scs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573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ensembl.org</a:t>
            </a:r>
          </a:p>
        </p:txBody>
      </p:sp>
      <p:pic>
        <p:nvPicPr>
          <p:cNvPr descr="scs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36700"/>
            <a:ext cx="51054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ensembl.org</a:t>
            </a:r>
          </a:p>
        </p:txBody>
      </p:sp>
      <p:pic>
        <p:nvPicPr>
          <p:cNvPr descr="scs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193800"/>
            <a:ext cx="692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ensembl.org</a:t>
            </a:r>
          </a:p>
        </p:txBody>
      </p:sp>
      <p:pic>
        <p:nvPicPr>
          <p:cNvPr descr="scs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ensembl.org</a:t>
            </a:r>
          </a:p>
        </p:txBody>
      </p:sp>
      <p:pic>
        <p:nvPicPr>
          <p:cNvPr descr="scs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- Week 3</dc:title>
  <dc:creator>Andreas Weitz</dc:creator>
  <cp:keywords/>
  <dcterms:created xsi:type="dcterms:W3CDTF">2022-05-12T21:52:38Z</dcterms:created>
  <dcterms:modified xsi:type="dcterms:W3CDTF">2022-05-12T21:52:38Z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2022-05-10</vt:lpwstr>
  </property>
  <property fmtid="{D5CDD505-2E9C-101B-9397-08002B2CF9AE}" pid="3" name="output">
    <vt:lpwstr/>
  </property>
</Properties>
</file>