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4" r:id="rId2"/>
    <p:sldId id="261" r:id="rId3"/>
    <p:sldId id="268" r:id="rId4"/>
    <p:sldId id="279" r:id="rId5"/>
    <p:sldId id="309" r:id="rId6"/>
    <p:sldId id="3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60" d="100"/>
          <a:sy n="160" d="100"/>
        </p:scale>
        <p:origin x="420" y="138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13512</TotalTime>
  <Words>172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Poppins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144</cp:revision>
  <dcterms:created xsi:type="dcterms:W3CDTF">2016-11-04T05:31:34Z</dcterms:created>
  <dcterms:modified xsi:type="dcterms:W3CDTF">2020-06-08T10:21:18Z</dcterms:modified>
</cp:coreProperties>
</file>