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324" r:id="rId2"/>
    <p:sldId id="261" r:id="rId3"/>
    <p:sldId id="268" r:id="rId4"/>
    <p:sldId id="279" r:id="rId5"/>
    <p:sldId id="309" r:id="rId6"/>
    <p:sldId id="325" r:id="rId7"/>
    <p:sldId id="3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60" d="100"/>
          <a:sy n="160" d="100"/>
        </p:scale>
        <p:origin x="420" y="138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63DA-F1A7-462C-BE44-8E8D77DA3BA5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24A9-A6E6-4ED0-B17E-28886EC158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6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565835" y="1936376"/>
            <a:ext cx="8420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Test af iterationer</a:t>
            </a:r>
            <a:br>
              <a:rPr lang="da-DK" dirty="0"/>
            </a:br>
            <a:endParaRPr lang="da-DK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Sideløbende tests – test af idéer i en ”test.</a:t>
            </a:r>
            <a:r>
              <a:rPr lang="da-DK"/>
              <a:t>py”-fil</a:t>
            </a:r>
            <a:br>
              <a:rPr lang="da-DK"/>
            </a:br>
            <a:endParaRPr lang="da-DK"/>
          </a:p>
          <a:p>
            <a:pPr marL="285750" indent="-285750">
              <a:buFont typeface="Wingdings" panose="05000000000000000000" pitchFamily="2" charset="2"/>
              <a:buChar char="v"/>
            </a:pPr>
            <a:br>
              <a:rPr lang="da-DK" dirty="0"/>
            </a:br>
            <a:endParaRPr lang="da-DK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Fremtidige forbedringer</a:t>
            </a:r>
          </a:p>
        </p:txBody>
      </p:sp>
    </p:spTree>
    <p:extLst>
      <p:ext uri="{BB962C8B-B14F-4D97-AF65-F5344CB8AC3E}">
        <p14:creationId xmlns:p14="http://schemas.microsoft.com/office/powerpoint/2010/main" val="21591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13539</TotalTime>
  <Words>177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Poppins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147</cp:revision>
  <dcterms:created xsi:type="dcterms:W3CDTF">2016-11-04T05:31:34Z</dcterms:created>
  <dcterms:modified xsi:type="dcterms:W3CDTF">2020-06-08T14:22:50Z</dcterms:modified>
</cp:coreProperties>
</file>