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324" r:id="rId2"/>
    <p:sldId id="261" r:id="rId3"/>
    <p:sldId id="268" r:id="rId4"/>
    <p:sldId id="279" r:id="rId5"/>
    <p:sldId id="309" r:id="rId6"/>
    <p:sldId id="32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pos="7401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F88"/>
    <a:srgbClr val="4CD2B1"/>
    <a:srgbClr val="00BCD4"/>
    <a:srgbClr val="429AE2"/>
    <a:srgbClr val="E8ECEB"/>
    <a:srgbClr val="99A6AF"/>
    <a:srgbClr val="393D50"/>
    <a:srgbClr val="2C2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37" autoAdjust="0"/>
  </p:normalViewPr>
  <p:slideViewPr>
    <p:cSldViewPr snapToGrid="0" showGuides="1">
      <p:cViewPr varScale="1">
        <p:scale>
          <a:sx n="112" d="100"/>
          <a:sy n="112" d="100"/>
        </p:scale>
        <p:origin x="678" y="96"/>
      </p:cViewPr>
      <p:guideLst>
        <p:guide orient="horz" pos="2160"/>
        <p:guide pos="3840"/>
        <p:guide pos="257"/>
        <p:guide orient="horz" pos="264"/>
        <p:guide pos="7401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2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0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15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77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8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4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45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73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513982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31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38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84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991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4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2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9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65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9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 userDrawn="1"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 userDrawn="1"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 userDrawn="1"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 userDrawn="1"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 userDrawn="1"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 userDrawn="1"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206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9" r:id="rId2"/>
    <p:sldLayoutId id="2147483708" r:id="rId3"/>
    <p:sldLayoutId id="2147483707" r:id="rId4"/>
    <p:sldLayoutId id="2147483706" r:id="rId5"/>
    <p:sldLayoutId id="2147483697" r:id="rId6"/>
    <p:sldLayoutId id="2147483696" r:id="rId7"/>
    <p:sldLayoutId id="2147483695" r:id="rId8"/>
    <p:sldLayoutId id="2147483694" r:id="rId9"/>
    <p:sldLayoutId id="2147483693" r:id="rId10"/>
    <p:sldLayoutId id="2147483692" r:id="rId11"/>
    <p:sldLayoutId id="2147483691" r:id="rId12"/>
    <p:sldLayoutId id="2147483690" r:id="rId13"/>
    <p:sldLayoutId id="2147483689" r:id="rId14"/>
    <p:sldLayoutId id="2147483679" r:id="rId15"/>
    <p:sldLayoutId id="2147483680" r:id="rId16"/>
    <p:sldLayoutId id="2147483676" r:id="rId17"/>
    <p:sldLayoutId id="2147483677" r:id="rId18"/>
    <p:sldLayoutId id="214748371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9123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a-DK" sz="160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Programmering - Eksamen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r>
              <a:rPr lang="en-ID" sz="8000" b="1" dirty="0" err="1">
                <a:solidFill>
                  <a:schemeClr val="accent1"/>
                </a:solidFill>
              </a:rPr>
              <a:t>NoteSort</a:t>
            </a:r>
            <a:endParaRPr lang="en-ID" sz="8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46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0F19E8E-53B8-4A60-89E6-280617206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 err="1"/>
              <a:t>Introduktion</a:t>
            </a:r>
            <a:endParaRPr lang="en-ID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Velkommen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53082-B0EE-43DB-AED7-3A5F3EB101EA}"/>
              </a:ext>
            </a:extLst>
          </p:cNvPr>
          <p:cNvSpPr txBox="1"/>
          <p:nvPr/>
        </p:nvSpPr>
        <p:spPr>
          <a:xfrm>
            <a:off x="1564773" y="4619342"/>
            <a:ext cx="9062454" cy="33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da-DK" sz="1200" dirty="0">
                <a:ea typeface="Open Sans" panose="020B0606030504020204" pitchFamily="34" charset="0"/>
                <a:cs typeface="Open Sans" panose="020B0606030504020204" pitchFamily="34" charset="0"/>
              </a:rPr>
              <a:t>Her er en præsentation af min applikation, hvor man nemt kan skrive og holde styr på sine noter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F45D19-3D1A-4041-9FC6-EEAA69690CFE}"/>
              </a:ext>
            </a:extLst>
          </p:cNvPr>
          <p:cNvSpPr txBox="1"/>
          <p:nvPr/>
        </p:nvSpPr>
        <p:spPr>
          <a:xfrm>
            <a:off x="4797289" y="5195260"/>
            <a:ext cx="259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Poppins" panose="02000000000000000000" pitchFamily="2" charset="0"/>
              </a:rPr>
              <a:t>Andreas Petersen – </a:t>
            </a:r>
            <a:r>
              <a:rPr lang="en-US" sz="1600" dirty="0" err="1">
                <a:latin typeface="+mj-lt"/>
                <a:cs typeface="Poppins" panose="02000000000000000000" pitchFamily="2" charset="0"/>
              </a:rPr>
              <a:t>NoteSort</a:t>
            </a:r>
            <a:endParaRPr lang="id-ID" sz="1600" dirty="0">
              <a:latin typeface="+mj-lt"/>
              <a:cs typeface="Poppins" panose="02000000000000000000" pitchFamily="2" charset="0"/>
            </a:endParaRPr>
          </a:p>
        </p:txBody>
      </p:sp>
      <p:pic>
        <p:nvPicPr>
          <p:cNvPr id="17" name="Picture Placeholder 16" descr="A close up of a pen&#10;&#10;Description automatically generated">
            <a:extLst>
              <a:ext uri="{FF2B5EF4-FFF2-40B4-BE49-F238E27FC236}">
                <a16:creationId xmlns:a16="http://schemas.microsoft.com/office/drawing/2014/main" id="{5839CC57-1D00-4E9A-8129-1D9A95E8CBC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5" r="16485"/>
          <a:stretch>
            <a:fillRect/>
          </a:stretch>
        </p:blipFill>
        <p:spPr>
          <a:xfrm>
            <a:off x="4554538" y="1296988"/>
            <a:ext cx="3082925" cy="3081337"/>
          </a:xfrm>
        </p:spPr>
      </p:pic>
    </p:spTree>
    <p:extLst>
      <p:ext uri="{BB962C8B-B14F-4D97-AF65-F5344CB8AC3E}">
        <p14:creationId xmlns:p14="http://schemas.microsoft.com/office/powerpoint/2010/main" val="40741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2058" y="763771"/>
            <a:ext cx="11363111" cy="588220"/>
          </a:xfrm>
        </p:spPr>
        <p:txBody>
          <a:bodyPr/>
          <a:lstStyle/>
          <a:p>
            <a:r>
              <a:rPr lang="da-DK" dirty="0"/>
              <a:t>Indledende beskrivelse af mål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058" y="435537"/>
            <a:ext cx="11363111" cy="588220"/>
          </a:xfrm>
        </p:spPr>
        <p:txBody>
          <a:bodyPr/>
          <a:lstStyle/>
          <a:p>
            <a:r>
              <a:rPr lang="da-DK" dirty="0"/>
              <a:t>Overordnede mål for programmet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13BCF7-9C5A-4A73-813E-AFA03071E852}"/>
              </a:ext>
            </a:extLst>
          </p:cNvPr>
          <p:cNvSpPr txBox="1"/>
          <p:nvPr/>
        </p:nvSpPr>
        <p:spPr>
          <a:xfrm>
            <a:off x="5929806" y="2003501"/>
            <a:ext cx="5397585" cy="82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a-DK" sz="1100" dirty="0">
                <a:ea typeface="Open Sans Light" panose="020B0306030504020204" pitchFamily="34" charset="0"/>
                <a:cs typeface="Open Sans Light" panose="020B0306030504020204" pitchFamily="34" charset="0"/>
              </a:rPr>
              <a:t>Det er vigtigt, når man gerne vil lave et program, at man fremstiller nogle mål, så man er sikker på, at programmet i sit endelige stadie har den ønskede form og funktion.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96524CB-0999-489B-AD56-6CFBE847BF78}"/>
              </a:ext>
            </a:extLst>
          </p:cNvPr>
          <p:cNvSpPr txBox="1"/>
          <p:nvPr/>
        </p:nvSpPr>
        <p:spPr>
          <a:xfrm>
            <a:off x="526534" y="3913435"/>
            <a:ext cx="541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01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0DC830-AF57-4C99-9368-601F75464923}"/>
              </a:ext>
            </a:extLst>
          </p:cNvPr>
          <p:cNvSpPr txBox="1"/>
          <p:nvPr/>
        </p:nvSpPr>
        <p:spPr>
          <a:xfrm>
            <a:off x="1032058" y="3944212"/>
            <a:ext cx="2874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latin typeface="+mj-lt"/>
              </a:rPr>
              <a:t>Skrive og gemme noter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E79A96F-3DCD-46E0-9504-0C6C556FE038}"/>
              </a:ext>
            </a:extLst>
          </p:cNvPr>
          <p:cNvSpPr txBox="1"/>
          <p:nvPr/>
        </p:nvSpPr>
        <p:spPr>
          <a:xfrm>
            <a:off x="526534" y="4344323"/>
            <a:ext cx="3380385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a-DK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Det skal være muligt at kunne skrive notater og gemme disse, så de er tilgængeligt på alle enheder vha. hjemmesiden.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3384D44-1000-48F7-AA64-6A25E264F46F}"/>
              </a:ext>
            </a:extLst>
          </p:cNvPr>
          <p:cNvSpPr txBox="1"/>
          <p:nvPr/>
        </p:nvSpPr>
        <p:spPr>
          <a:xfrm>
            <a:off x="4192228" y="3913435"/>
            <a:ext cx="62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02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4A1954C-4ABB-45D5-B6AB-00DC1C432C72}"/>
              </a:ext>
            </a:extLst>
          </p:cNvPr>
          <p:cNvSpPr txBox="1"/>
          <p:nvPr/>
        </p:nvSpPr>
        <p:spPr>
          <a:xfrm>
            <a:off x="4742883" y="3944212"/>
            <a:ext cx="282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latin typeface="+mj-lt"/>
              </a:rPr>
              <a:t>Automatisk sortering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0C220DA-A064-4DDE-B2ED-7B5D403FA8AD}"/>
              </a:ext>
            </a:extLst>
          </p:cNvPr>
          <p:cNvSpPr txBox="1"/>
          <p:nvPr/>
        </p:nvSpPr>
        <p:spPr>
          <a:xfrm>
            <a:off x="4192228" y="4344323"/>
            <a:ext cx="3380385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a-DK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For at gøre det smartere skal programmet selv sortere noterne i de respektive mapper.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0DCFA89-2852-4B2B-A9BA-788227019B67}"/>
              </a:ext>
            </a:extLst>
          </p:cNvPr>
          <p:cNvSpPr txBox="1"/>
          <p:nvPr/>
        </p:nvSpPr>
        <p:spPr>
          <a:xfrm>
            <a:off x="7843204" y="3913435"/>
            <a:ext cx="62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03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6C1F7CD-C318-44AA-95BD-46648BE857B7}"/>
              </a:ext>
            </a:extLst>
          </p:cNvPr>
          <p:cNvSpPr txBox="1"/>
          <p:nvPr/>
        </p:nvSpPr>
        <p:spPr>
          <a:xfrm>
            <a:off x="8393859" y="3944212"/>
            <a:ext cx="282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latin typeface="+mj-lt"/>
              </a:rPr>
              <a:t>Nem adgang til hver note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2615FB4-4CF3-49AB-9646-6DBF6D4CC5F7}"/>
              </a:ext>
            </a:extLst>
          </p:cNvPr>
          <p:cNvSpPr txBox="1"/>
          <p:nvPr/>
        </p:nvSpPr>
        <p:spPr>
          <a:xfrm>
            <a:off x="7843204" y="4344323"/>
            <a:ext cx="3380385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a-DK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Det skal gøres nemt at finde de notater, som man leder efter, hvorfor noterne er kategoriseret. (Fremtidig funktion til at søge i noterne)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3535A06-30E0-488D-AD9F-AB9D508EAA12}"/>
              </a:ext>
            </a:extLst>
          </p:cNvPr>
          <p:cNvSpPr txBox="1"/>
          <p:nvPr/>
        </p:nvSpPr>
        <p:spPr>
          <a:xfrm>
            <a:off x="5929806" y="1541836"/>
            <a:ext cx="465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chemeClr val="accent1"/>
                </a:solidFill>
                <a:latin typeface="+mj-lt"/>
              </a:rPr>
              <a:t>Hvorfor skal programmet have mål?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4D814C-F4C3-460E-8E3C-C71876847F9E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0" b="1452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4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8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/>
          <p:bldP spid="106" grpId="0"/>
          <p:bldP spid="107" grpId="0"/>
          <p:bldP spid="108" grpId="0"/>
          <p:bldP spid="110" grpId="0"/>
          <p:bldP spid="111" grpId="0"/>
          <p:bldP spid="112" grpId="0"/>
          <p:bldP spid="114" grpId="0"/>
          <p:bldP spid="115" grpId="0"/>
          <p:bldP spid="116" grpId="0"/>
          <p:bldP spid="1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/>
          <p:bldP spid="106" grpId="0"/>
          <p:bldP spid="107" grpId="0"/>
          <p:bldP spid="108" grpId="0"/>
          <p:bldP spid="110" grpId="0"/>
          <p:bldP spid="111" grpId="0"/>
          <p:bldP spid="112" grpId="0"/>
          <p:bldP spid="114" grpId="0"/>
          <p:bldP spid="115" grpId="0"/>
          <p:bldP spid="116" grpId="0"/>
          <p:bldP spid="11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273" y="772860"/>
            <a:ext cx="11363111" cy="588220"/>
          </a:xfrm>
        </p:spPr>
        <p:txBody>
          <a:bodyPr/>
          <a:lstStyle/>
          <a:p>
            <a:r>
              <a:rPr lang="en-ID" dirty="0" err="1"/>
              <a:t>Applikation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Showcase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1B9BD5AE-CEC8-473A-AE1E-29EE0D3F5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39" y="1361080"/>
            <a:ext cx="8474722" cy="413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4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44" y="446218"/>
            <a:ext cx="11363111" cy="868846"/>
          </a:xfrm>
        </p:spPr>
        <p:txBody>
          <a:bodyPr/>
          <a:lstStyle/>
          <a:p>
            <a:r>
              <a:rPr lang="da-DK" sz="6600" dirty="0">
                <a:solidFill>
                  <a:schemeClr val="accent1"/>
                </a:solidFill>
              </a:rPr>
              <a:t>Test af programmet</a:t>
            </a:r>
          </a:p>
        </p:txBody>
      </p:sp>
    </p:spTree>
    <p:extLst>
      <p:ext uri="{BB962C8B-B14F-4D97-AF65-F5344CB8AC3E}">
        <p14:creationId xmlns:p14="http://schemas.microsoft.com/office/powerpoint/2010/main" val="297484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8295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a-DK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Det var alt for nu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r>
              <a:rPr lang="da-DK" sz="8000" dirty="0">
                <a:solidFill>
                  <a:schemeClr val="accent1"/>
                </a:solidFill>
              </a:rPr>
              <a:t>Tak!</a:t>
            </a:r>
          </a:p>
        </p:txBody>
      </p:sp>
    </p:spTree>
    <p:extLst>
      <p:ext uri="{BB962C8B-B14F-4D97-AF65-F5344CB8AC3E}">
        <p14:creationId xmlns:p14="http://schemas.microsoft.com/office/powerpoint/2010/main" val="25255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13437</TotalTime>
  <Words>172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Open Sans</vt:lpstr>
      <vt:lpstr>Poppins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</dc:creator>
  <cp:lastModifiedBy>Andreas Petersen</cp:lastModifiedBy>
  <cp:revision>144</cp:revision>
  <dcterms:created xsi:type="dcterms:W3CDTF">2016-11-04T05:31:34Z</dcterms:created>
  <dcterms:modified xsi:type="dcterms:W3CDTF">2020-06-07T11:19:35Z</dcterms:modified>
</cp:coreProperties>
</file>