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0"/>
  </p:notesMasterIdLst>
  <p:sldIdLst>
    <p:sldId id="324" r:id="rId2"/>
    <p:sldId id="261" r:id="rId3"/>
    <p:sldId id="268" r:id="rId4"/>
    <p:sldId id="279" r:id="rId5"/>
    <p:sldId id="309" r:id="rId6"/>
    <p:sldId id="326" r:id="rId7"/>
    <p:sldId id="325" r:id="rId8"/>
    <p:sldId id="32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orient="horz" pos="264" userDrawn="1">
          <p15:clr>
            <a:srgbClr val="A4A3A4"/>
          </p15:clr>
        </p15:guide>
        <p15:guide id="5" pos="7401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F88"/>
    <a:srgbClr val="4CD2B1"/>
    <a:srgbClr val="00BCD4"/>
    <a:srgbClr val="429AE2"/>
    <a:srgbClr val="E8ECEB"/>
    <a:srgbClr val="99A6AF"/>
    <a:srgbClr val="393D50"/>
    <a:srgbClr val="2C2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37" autoAdjust="0"/>
  </p:normalViewPr>
  <p:slideViewPr>
    <p:cSldViewPr snapToGrid="0" showGuides="1">
      <p:cViewPr varScale="1">
        <p:scale>
          <a:sx n="114" d="100"/>
          <a:sy n="114" d="100"/>
        </p:scale>
        <p:origin x="690" y="102"/>
      </p:cViewPr>
      <p:guideLst>
        <p:guide orient="horz" pos="2160"/>
        <p:guide pos="3840"/>
        <p:guide pos="257"/>
        <p:guide orient="horz" pos="264"/>
        <p:guide pos="7401"/>
        <p:guide orient="horz" pos="4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D63DA-F1A7-462C-BE44-8E8D77DA3BA5}" type="datetimeFigureOut">
              <a:rPr lang="da-DK" smtClean="0"/>
              <a:t>10-06-2020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924A9-A6E6-4ED0-B17E-28886EC1586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06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2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411BCA7-FCC2-49F6-B3BC-7E91227132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1779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7ECD762-C57C-4FAC-A738-B01D1135E9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3827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6FF32DB-A09F-4EFA-A16A-72DD10FB50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81779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575481F-82B8-4617-A189-8CEB2FA7D8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73827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0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5ED468A-5C1C-4CDE-945A-5A4B6E2C1B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3869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0366F2E-BA7C-4DE9-89F9-ACB130C279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892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3C5220F-343E-40E6-A4AD-FEA64BB8D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476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5A30AEC-0F5D-4110-83FC-DE3A276EA2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439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15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F77C6C-1CD4-4D88-8EAD-05F7FCDABC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5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A02097-0A85-4898-BC69-B6707FBAD3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240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2B7247B-A2E1-416D-B2CF-A9A11BD400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52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384708A-3AE4-4C63-96C8-463C0969C8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63601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FA21231-240E-4F0B-9F6F-43A2341E3D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98886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177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9F9EA13-AC1E-47AA-B037-77E9EE70B9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39696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D340B6A-9ADA-4A7E-88C8-601643D8D4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4894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246950-8752-460D-8928-EF32D2F871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7006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28F1B5-C915-45BF-AE63-7E55E97629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9696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14E5562-8C43-48D7-813A-22E9EC7192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4894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C0AD035-349F-4288-A902-9CF1AAA9173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67006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8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4EA213-A437-46B1-8D86-E063559BEF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0175" y="1812072"/>
            <a:ext cx="1771650" cy="177165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4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73B75-9FB9-4B09-AAAA-D7EAE5D79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1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A49E9F6-A8F6-449D-B8CB-29E4789FD5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7366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8E2FBE2-0C33-4718-A895-DFB097DF41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21102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36E8F6B-88CE-46CF-BA58-54C70D912D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13630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13D1BE97-7441-45F0-B376-DF72F70F91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10" y="321018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624ADF6-79CB-461F-90E0-E8C7E3C38D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1798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B893DE71-6ED9-4319-968E-B507F993827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9307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D58DF93-5A80-4FA7-803F-286088356B0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16308" y="3206998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DCE2498-A336-4F3E-974F-0BEF1060EB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14480" y="1601942"/>
            <a:ext cx="1361005" cy="29692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45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840CE84-1EF6-471C-9EF0-977146505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0" y="1598754"/>
            <a:ext cx="10973196" cy="2972435"/>
          </a:xfrm>
          <a:custGeom>
            <a:avLst/>
            <a:gdLst>
              <a:gd name="connsiteX0" fmla="*/ 9612191 w 10973196"/>
              <a:gd name="connsiteY0" fmla="*/ 1611430 h 2972435"/>
              <a:gd name="connsiteX1" fmla="*/ 10973196 w 10973196"/>
              <a:gd name="connsiteY1" fmla="*/ 1611430 h 2972435"/>
              <a:gd name="connsiteX2" fmla="*/ 10973196 w 10973196"/>
              <a:gd name="connsiteY2" fmla="*/ 2972435 h 2972435"/>
              <a:gd name="connsiteX3" fmla="*/ 9612191 w 10973196"/>
              <a:gd name="connsiteY3" fmla="*/ 2972435 h 2972435"/>
              <a:gd name="connsiteX4" fmla="*/ 3204720 w 10973196"/>
              <a:gd name="connsiteY4" fmla="*/ 1611430 h 2972435"/>
              <a:gd name="connsiteX5" fmla="*/ 4565724 w 10973196"/>
              <a:gd name="connsiteY5" fmla="*/ 1611430 h 2972435"/>
              <a:gd name="connsiteX6" fmla="*/ 4565724 w 10973196"/>
              <a:gd name="connsiteY6" fmla="*/ 2972435 h 2972435"/>
              <a:gd name="connsiteX7" fmla="*/ 3204720 w 10973196"/>
              <a:gd name="connsiteY7" fmla="*/ 2972435 h 2972435"/>
              <a:gd name="connsiteX8" fmla="*/ 0 w 10973196"/>
              <a:gd name="connsiteY8" fmla="*/ 1611430 h 2972435"/>
              <a:gd name="connsiteX9" fmla="*/ 2962800 w 10973196"/>
              <a:gd name="connsiteY9" fmla="*/ 1611430 h 2972435"/>
              <a:gd name="connsiteX10" fmla="*/ 2962800 w 10973196"/>
              <a:gd name="connsiteY10" fmla="*/ 2972435 h 2972435"/>
              <a:gd name="connsiteX11" fmla="*/ 0 w 10973196"/>
              <a:gd name="connsiteY11" fmla="*/ 2972435 h 2972435"/>
              <a:gd name="connsiteX12" fmla="*/ 6407397 w 10973196"/>
              <a:gd name="connsiteY12" fmla="*/ 1608244 h 2972435"/>
              <a:gd name="connsiteX13" fmla="*/ 9370197 w 10973196"/>
              <a:gd name="connsiteY13" fmla="*/ 1608244 h 2972435"/>
              <a:gd name="connsiteX14" fmla="*/ 9370197 w 10973196"/>
              <a:gd name="connsiteY14" fmla="*/ 2969249 h 2972435"/>
              <a:gd name="connsiteX15" fmla="*/ 6407397 w 10973196"/>
              <a:gd name="connsiteY15" fmla="*/ 2969249 h 2972435"/>
              <a:gd name="connsiteX16" fmla="*/ 6408455 w 10973196"/>
              <a:gd name="connsiteY16" fmla="*/ 3188 h 2972435"/>
              <a:gd name="connsiteX17" fmla="*/ 7769460 w 10973196"/>
              <a:gd name="connsiteY17" fmla="*/ 3188 h 2972435"/>
              <a:gd name="connsiteX18" fmla="*/ 7769460 w 10973196"/>
              <a:gd name="connsiteY18" fmla="*/ 1364193 h 2972435"/>
              <a:gd name="connsiteX19" fmla="*/ 6408455 w 10973196"/>
              <a:gd name="connsiteY19" fmla="*/ 1364193 h 2972435"/>
              <a:gd name="connsiteX20" fmla="*/ 4805569 w 10973196"/>
              <a:gd name="connsiteY20" fmla="*/ 3188 h 2972435"/>
              <a:gd name="connsiteX21" fmla="*/ 6166574 w 10973196"/>
              <a:gd name="connsiteY21" fmla="*/ 3188 h 2972435"/>
              <a:gd name="connsiteX22" fmla="*/ 6166574 w 10973196"/>
              <a:gd name="connsiteY22" fmla="*/ 2972435 h 2972435"/>
              <a:gd name="connsiteX23" fmla="*/ 4805569 w 10973196"/>
              <a:gd name="connsiteY23" fmla="*/ 2972435 h 2972435"/>
              <a:gd name="connsiteX24" fmla="*/ 1 w 10973196"/>
              <a:gd name="connsiteY24" fmla="*/ 3188 h 2972435"/>
              <a:gd name="connsiteX25" fmla="*/ 1361006 w 10973196"/>
              <a:gd name="connsiteY25" fmla="*/ 3188 h 2972435"/>
              <a:gd name="connsiteX26" fmla="*/ 1361006 w 10973196"/>
              <a:gd name="connsiteY26" fmla="*/ 1364193 h 2972435"/>
              <a:gd name="connsiteX27" fmla="*/ 1 w 10973196"/>
              <a:gd name="connsiteY27" fmla="*/ 1364193 h 2972435"/>
              <a:gd name="connsiteX28" fmla="*/ 8010396 w 10973196"/>
              <a:gd name="connsiteY28" fmla="*/ 0 h 2972435"/>
              <a:gd name="connsiteX29" fmla="*/ 10973196 w 10973196"/>
              <a:gd name="connsiteY29" fmla="*/ 0 h 2972435"/>
              <a:gd name="connsiteX30" fmla="*/ 10973196 w 10973196"/>
              <a:gd name="connsiteY30" fmla="*/ 1361005 h 2972435"/>
              <a:gd name="connsiteX31" fmla="*/ 8010396 w 10973196"/>
              <a:gd name="connsiteY31" fmla="*/ 1361005 h 2972435"/>
              <a:gd name="connsiteX32" fmla="*/ 1602887 w 10973196"/>
              <a:gd name="connsiteY32" fmla="*/ 0 h 2972435"/>
              <a:gd name="connsiteX33" fmla="*/ 4565687 w 10973196"/>
              <a:gd name="connsiteY33" fmla="*/ 0 h 2972435"/>
              <a:gd name="connsiteX34" fmla="*/ 4565687 w 10973196"/>
              <a:gd name="connsiteY34" fmla="*/ 1361005 h 2972435"/>
              <a:gd name="connsiteX35" fmla="*/ 1602887 w 10973196"/>
              <a:gd name="connsiteY35" fmla="*/ 1361005 h 297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73196" h="2972435">
                <a:moveTo>
                  <a:pt x="9612191" y="1611430"/>
                </a:moveTo>
                <a:lnTo>
                  <a:pt x="10973196" y="1611430"/>
                </a:lnTo>
                <a:lnTo>
                  <a:pt x="10973196" y="2972435"/>
                </a:lnTo>
                <a:lnTo>
                  <a:pt x="9612191" y="2972435"/>
                </a:lnTo>
                <a:close/>
                <a:moveTo>
                  <a:pt x="3204720" y="1611430"/>
                </a:moveTo>
                <a:lnTo>
                  <a:pt x="4565724" y="1611430"/>
                </a:lnTo>
                <a:lnTo>
                  <a:pt x="4565724" y="2972435"/>
                </a:lnTo>
                <a:lnTo>
                  <a:pt x="3204720" y="2972435"/>
                </a:lnTo>
                <a:close/>
                <a:moveTo>
                  <a:pt x="0" y="1611430"/>
                </a:moveTo>
                <a:lnTo>
                  <a:pt x="2962800" y="1611430"/>
                </a:lnTo>
                <a:lnTo>
                  <a:pt x="2962800" y="2972435"/>
                </a:lnTo>
                <a:lnTo>
                  <a:pt x="0" y="2972435"/>
                </a:lnTo>
                <a:close/>
                <a:moveTo>
                  <a:pt x="6407397" y="1608244"/>
                </a:moveTo>
                <a:lnTo>
                  <a:pt x="9370197" y="1608244"/>
                </a:lnTo>
                <a:lnTo>
                  <a:pt x="9370197" y="2969249"/>
                </a:lnTo>
                <a:lnTo>
                  <a:pt x="6407397" y="2969249"/>
                </a:lnTo>
                <a:close/>
                <a:moveTo>
                  <a:pt x="6408455" y="3188"/>
                </a:moveTo>
                <a:lnTo>
                  <a:pt x="7769460" y="3188"/>
                </a:lnTo>
                <a:lnTo>
                  <a:pt x="7769460" y="1364193"/>
                </a:lnTo>
                <a:lnTo>
                  <a:pt x="6408455" y="1364193"/>
                </a:lnTo>
                <a:close/>
                <a:moveTo>
                  <a:pt x="4805569" y="3188"/>
                </a:moveTo>
                <a:lnTo>
                  <a:pt x="6166574" y="3188"/>
                </a:lnTo>
                <a:lnTo>
                  <a:pt x="6166574" y="2972435"/>
                </a:lnTo>
                <a:lnTo>
                  <a:pt x="4805569" y="2972435"/>
                </a:lnTo>
                <a:close/>
                <a:moveTo>
                  <a:pt x="1" y="3188"/>
                </a:moveTo>
                <a:lnTo>
                  <a:pt x="1361006" y="3188"/>
                </a:lnTo>
                <a:lnTo>
                  <a:pt x="1361006" y="1364193"/>
                </a:lnTo>
                <a:lnTo>
                  <a:pt x="1" y="1364193"/>
                </a:lnTo>
                <a:close/>
                <a:moveTo>
                  <a:pt x="8010396" y="0"/>
                </a:moveTo>
                <a:lnTo>
                  <a:pt x="10973196" y="0"/>
                </a:lnTo>
                <a:lnTo>
                  <a:pt x="10973196" y="1361005"/>
                </a:lnTo>
                <a:lnTo>
                  <a:pt x="8010396" y="1361005"/>
                </a:lnTo>
                <a:close/>
                <a:moveTo>
                  <a:pt x="1602887" y="0"/>
                </a:moveTo>
                <a:lnTo>
                  <a:pt x="4565687" y="0"/>
                </a:lnTo>
                <a:lnTo>
                  <a:pt x="4565687" y="1361005"/>
                </a:lnTo>
                <a:lnTo>
                  <a:pt x="1602887" y="13610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73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513982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31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73AD76-2E22-4012-A273-380BB46F60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534" y="1481984"/>
            <a:ext cx="5198056" cy="239126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38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258630-745C-4DAF-B9D9-65090959DD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14360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C8C1E9-20AF-47FD-BDBF-5C5441F883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71745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F33FEDF-B8B0-4388-BA09-B0CB583664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682718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A2CB93-587B-4C1B-8BE9-AC2D185EAB4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70752" y="2047670"/>
            <a:ext cx="1965266" cy="3459895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AC5AC2C-182C-4368-AC70-F5377407C3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4724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84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59ABE9B-A895-49DA-BCA1-BC0E7715DB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96097" y="2653052"/>
            <a:ext cx="1636532" cy="2040397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FB9B92-64E1-47F6-A07B-DF7E96FB0F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57449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98FF16D-471F-4F24-BD08-E87F2E78E0A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5848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08C03F9-BBD0-4488-BC03-EFA6978AA06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86871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36F003D-12B1-4E24-9082-C4C72CB88A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852994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991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A92DA20C-C6C8-423D-979F-075301B7EE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40117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3D8E2213-7C3E-40E5-AB56-872442DEEB6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91005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7A650009-7A1B-47EE-82D0-7680012E76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54714" y="1740805"/>
            <a:ext cx="4465824" cy="2789174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4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D6A48890-5452-42D5-93B2-CB1D057E0E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04840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D616F65C-FDED-44E6-B091-86687F43A5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16196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C266B2B8-848B-4C35-AD6D-C61FB2D6B0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64372" y="2999358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9DB9F7B-0C0D-4574-91E1-0BB0E49C4A9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2603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ED3104-2AB9-42AD-95FC-2D51190B41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87890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CD642A-D413-44FA-92CB-475D45D673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83869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F1BD4D-3960-4926-9512-601B22F168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99156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2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F503AE-ED97-4F27-8AEF-FD83A43E817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04862" y="1651598"/>
            <a:ext cx="2782276" cy="278227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9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BCBED6E-D8A2-475F-8411-9F8137B1B5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5588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D4EFF58-431A-4FE4-A38A-F32F81017D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91916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5C33B18-F7A0-40DB-9DBD-56E90C6F70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714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65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3A3926D-B083-447D-8E42-B4EE6F725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7201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FD16D7-CDE2-44AE-A9F7-0832534C65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7243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0909B1B-26C3-4B90-907B-3CEB4F348B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77201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BAF76C-F6D4-4C87-88CE-A283E36420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7243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9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EC88C8-89A7-42B7-80DE-9DF045F14F2C}"/>
              </a:ext>
            </a:extLst>
          </p:cNvPr>
          <p:cNvCxnSpPr>
            <a:cxnSpLocks/>
          </p:cNvCxnSpPr>
          <p:nvPr userDrawn="1"/>
        </p:nvCxnSpPr>
        <p:spPr>
          <a:xfrm>
            <a:off x="10583501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2B30E-800A-4101-903A-DADBC898A2A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266721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2D5AAB-44AF-4C63-AE8C-48C614933B2B}"/>
              </a:ext>
            </a:extLst>
          </p:cNvPr>
          <p:cNvCxnSpPr>
            <a:cxnSpLocks/>
          </p:cNvCxnSpPr>
          <p:nvPr userDrawn="1"/>
        </p:nvCxnSpPr>
        <p:spPr>
          <a:xfrm flipH="1">
            <a:off x="165370" y="6438900"/>
            <a:ext cx="856034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AEDF7D-FBF0-4EA3-973A-A6891AAB4704}"/>
              </a:ext>
            </a:extLst>
          </p:cNvPr>
          <p:cNvCxnSpPr>
            <a:cxnSpLocks/>
          </p:cNvCxnSpPr>
          <p:nvPr userDrawn="1"/>
        </p:nvCxnSpPr>
        <p:spPr>
          <a:xfrm>
            <a:off x="418627" y="4961299"/>
            <a:ext cx="0" cy="160487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E121C4A-49D1-49F3-9849-AA9DE8A98E1A}"/>
              </a:ext>
            </a:extLst>
          </p:cNvPr>
          <p:cNvSpPr/>
          <p:nvPr userDrawn="1"/>
        </p:nvSpPr>
        <p:spPr>
          <a:xfrm>
            <a:off x="10492046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588786-5B64-49B9-BD35-2007D8641F4D}"/>
              </a:ext>
            </a:extLst>
          </p:cNvPr>
          <p:cNvSpPr/>
          <p:nvPr userDrawn="1"/>
        </p:nvSpPr>
        <p:spPr>
          <a:xfrm>
            <a:off x="-482368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E847F-AF90-4785-B7F4-CA7229DE6985}"/>
              </a:ext>
            </a:extLst>
          </p:cNvPr>
          <p:cNvSpPr/>
          <p:nvPr userDrawn="1"/>
        </p:nvSpPr>
        <p:spPr>
          <a:xfrm>
            <a:off x="-849977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206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9" r:id="rId2"/>
    <p:sldLayoutId id="2147483708" r:id="rId3"/>
    <p:sldLayoutId id="2147483707" r:id="rId4"/>
    <p:sldLayoutId id="2147483706" r:id="rId5"/>
    <p:sldLayoutId id="2147483697" r:id="rId6"/>
    <p:sldLayoutId id="2147483696" r:id="rId7"/>
    <p:sldLayoutId id="2147483695" r:id="rId8"/>
    <p:sldLayoutId id="2147483694" r:id="rId9"/>
    <p:sldLayoutId id="2147483693" r:id="rId10"/>
    <p:sldLayoutId id="2147483692" r:id="rId11"/>
    <p:sldLayoutId id="2147483691" r:id="rId12"/>
    <p:sldLayoutId id="2147483690" r:id="rId13"/>
    <p:sldLayoutId id="2147483689" r:id="rId14"/>
    <p:sldLayoutId id="2147483679" r:id="rId15"/>
    <p:sldLayoutId id="2147483680" r:id="rId16"/>
    <p:sldLayoutId id="2147483676" r:id="rId17"/>
    <p:sldLayoutId id="2147483677" r:id="rId18"/>
    <p:sldLayoutId id="214748371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9123" y="3451144"/>
            <a:ext cx="8995410" cy="5882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a-DK" sz="160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Programmering - Eksamen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3" y="2478280"/>
            <a:ext cx="11363111" cy="1378069"/>
          </a:xfrm>
        </p:spPr>
        <p:txBody>
          <a:bodyPr/>
          <a:lstStyle/>
          <a:p>
            <a:r>
              <a:rPr lang="en-ID" sz="8000" b="1" dirty="0" err="1">
                <a:solidFill>
                  <a:schemeClr val="accent1"/>
                </a:solidFill>
              </a:rPr>
              <a:t>NoteSort</a:t>
            </a:r>
            <a:endParaRPr lang="en-ID" sz="8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46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0F19E8E-53B8-4A60-89E6-280617206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 err="1"/>
              <a:t>Introduktion</a:t>
            </a:r>
            <a:endParaRPr lang="en-ID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3B0C920-E41D-48B2-BBB5-6FBFDE0F31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 err="1"/>
              <a:t>Velkommen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53082-B0EE-43DB-AED7-3A5F3EB101EA}"/>
              </a:ext>
            </a:extLst>
          </p:cNvPr>
          <p:cNvSpPr txBox="1"/>
          <p:nvPr/>
        </p:nvSpPr>
        <p:spPr>
          <a:xfrm>
            <a:off x="1564773" y="4619342"/>
            <a:ext cx="9062454" cy="33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accent6"/>
              </a:buClr>
            </a:pPr>
            <a:r>
              <a:rPr lang="da-DK" sz="1200" dirty="0">
                <a:ea typeface="Open Sans" panose="020B0606030504020204" pitchFamily="34" charset="0"/>
                <a:cs typeface="Open Sans" panose="020B0606030504020204" pitchFamily="34" charset="0"/>
              </a:rPr>
              <a:t>Her er en præsentation af min applikation, hvor man nemt kan skrive og holde styr på sine noter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F45D19-3D1A-4041-9FC6-EEAA69690CFE}"/>
              </a:ext>
            </a:extLst>
          </p:cNvPr>
          <p:cNvSpPr txBox="1"/>
          <p:nvPr/>
        </p:nvSpPr>
        <p:spPr>
          <a:xfrm>
            <a:off x="4797289" y="5195260"/>
            <a:ext cx="2597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j-lt"/>
                <a:cs typeface="Poppins" panose="02000000000000000000" pitchFamily="2" charset="0"/>
              </a:rPr>
              <a:t>Andreas Petersen – </a:t>
            </a:r>
            <a:r>
              <a:rPr lang="en-US" sz="1600" dirty="0" err="1">
                <a:latin typeface="+mj-lt"/>
                <a:cs typeface="Poppins" panose="02000000000000000000" pitchFamily="2" charset="0"/>
              </a:rPr>
              <a:t>NoteSort</a:t>
            </a:r>
            <a:endParaRPr lang="id-ID" sz="1600" dirty="0">
              <a:latin typeface="+mj-lt"/>
              <a:cs typeface="Poppins" panose="02000000000000000000" pitchFamily="2" charset="0"/>
            </a:endParaRPr>
          </a:p>
        </p:txBody>
      </p:sp>
      <p:pic>
        <p:nvPicPr>
          <p:cNvPr id="17" name="Picture Placeholder 16" descr="A close up of a pen&#10;&#10;Description automatically generated">
            <a:extLst>
              <a:ext uri="{FF2B5EF4-FFF2-40B4-BE49-F238E27FC236}">
                <a16:creationId xmlns:a16="http://schemas.microsoft.com/office/drawing/2014/main" id="{5839CC57-1D00-4E9A-8129-1D9A95E8CBC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5" r="16485"/>
          <a:stretch>
            <a:fillRect/>
          </a:stretch>
        </p:blipFill>
        <p:spPr>
          <a:xfrm>
            <a:off x="4554538" y="1296988"/>
            <a:ext cx="3082925" cy="3081337"/>
          </a:xfrm>
        </p:spPr>
      </p:pic>
    </p:spTree>
    <p:extLst>
      <p:ext uri="{BB962C8B-B14F-4D97-AF65-F5344CB8AC3E}">
        <p14:creationId xmlns:p14="http://schemas.microsoft.com/office/powerpoint/2010/main" val="407412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2058" y="763771"/>
            <a:ext cx="11363111" cy="588220"/>
          </a:xfrm>
        </p:spPr>
        <p:txBody>
          <a:bodyPr/>
          <a:lstStyle/>
          <a:p>
            <a:r>
              <a:rPr lang="da-DK" dirty="0"/>
              <a:t>Indledende beskrivelse af mål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058" y="435537"/>
            <a:ext cx="11363111" cy="588220"/>
          </a:xfrm>
        </p:spPr>
        <p:txBody>
          <a:bodyPr/>
          <a:lstStyle/>
          <a:p>
            <a:r>
              <a:rPr lang="da-DK" dirty="0"/>
              <a:t>Overordnede mål for programmet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13BCF7-9C5A-4A73-813E-AFA03071E852}"/>
              </a:ext>
            </a:extLst>
          </p:cNvPr>
          <p:cNvSpPr txBox="1"/>
          <p:nvPr/>
        </p:nvSpPr>
        <p:spPr>
          <a:xfrm>
            <a:off x="5929806" y="2003501"/>
            <a:ext cx="5397585" cy="82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a-DK" sz="1100" dirty="0">
                <a:ea typeface="Open Sans Light" panose="020B0306030504020204" pitchFamily="34" charset="0"/>
                <a:cs typeface="Open Sans Light" panose="020B0306030504020204" pitchFamily="34" charset="0"/>
              </a:rPr>
              <a:t>Det er vigtigt, når man gerne vil lave et program, at man fremstiller nogle mål, så man er sikker på, at programmet i sit endelige stadie har den ønskede form og funktion.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96524CB-0999-489B-AD56-6CFBE847BF78}"/>
              </a:ext>
            </a:extLst>
          </p:cNvPr>
          <p:cNvSpPr txBox="1"/>
          <p:nvPr/>
        </p:nvSpPr>
        <p:spPr>
          <a:xfrm>
            <a:off x="526534" y="3913435"/>
            <a:ext cx="541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rPr>
              <a:t>01</a:t>
            </a:r>
            <a:endParaRPr lang="id-ID" sz="2400" dirty="0">
              <a:solidFill>
                <a:schemeClr val="accent1"/>
              </a:solidFill>
              <a:latin typeface="+mj-lt"/>
              <a:ea typeface="Kozuka Gothic Pr6N EL" panose="020B0200000000000000" pitchFamily="34" charset="-128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B0DC830-AF57-4C99-9368-601F75464923}"/>
              </a:ext>
            </a:extLst>
          </p:cNvPr>
          <p:cNvSpPr txBox="1"/>
          <p:nvPr/>
        </p:nvSpPr>
        <p:spPr>
          <a:xfrm>
            <a:off x="1032058" y="3944212"/>
            <a:ext cx="2874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latin typeface="+mj-lt"/>
              </a:rPr>
              <a:t>Skrive og gemme noter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E79A96F-3DCD-46E0-9504-0C6C556FE038}"/>
              </a:ext>
            </a:extLst>
          </p:cNvPr>
          <p:cNvSpPr txBox="1"/>
          <p:nvPr/>
        </p:nvSpPr>
        <p:spPr>
          <a:xfrm>
            <a:off x="526534" y="4344323"/>
            <a:ext cx="3380385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a-DK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Det skal være muligt at kunne skrive notater og gemme disse, så de er tilgængeligt på alle enheder vha. hjemmesiden.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3384D44-1000-48F7-AA64-6A25E264F46F}"/>
              </a:ext>
            </a:extLst>
          </p:cNvPr>
          <p:cNvSpPr txBox="1"/>
          <p:nvPr/>
        </p:nvSpPr>
        <p:spPr>
          <a:xfrm>
            <a:off x="4192228" y="3913435"/>
            <a:ext cx="62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rPr>
              <a:t>02</a:t>
            </a:r>
            <a:endParaRPr lang="id-ID" sz="2400" dirty="0">
              <a:solidFill>
                <a:schemeClr val="accent1"/>
              </a:solidFill>
              <a:latin typeface="+mj-lt"/>
              <a:ea typeface="Kozuka Gothic Pr6N EL" panose="020B0200000000000000" pitchFamily="34" charset="-128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4A1954C-4ABB-45D5-B6AB-00DC1C432C72}"/>
              </a:ext>
            </a:extLst>
          </p:cNvPr>
          <p:cNvSpPr txBox="1"/>
          <p:nvPr/>
        </p:nvSpPr>
        <p:spPr>
          <a:xfrm>
            <a:off x="4742883" y="3944212"/>
            <a:ext cx="282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latin typeface="+mj-lt"/>
              </a:rPr>
              <a:t>Automatisk sortering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0C220DA-A064-4DDE-B2ED-7B5D403FA8AD}"/>
              </a:ext>
            </a:extLst>
          </p:cNvPr>
          <p:cNvSpPr txBox="1"/>
          <p:nvPr/>
        </p:nvSpPr>
        <p:spPr>
          <a:xfrm>
            <a:off x="4192228" y="4344323"/>
            <a:ext cx="3380385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a-DK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For at gøre det smartere skal programmet selv sortere noterne i de respektive mapper.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0DCFA89-2852-4B2B-A9BA-788227019B67}"/>
              </a:ext>
            </a:extLst>
          </p:cNvPr>
          <p:cNvSpPr txBox="1"/>
          <p:nvPr/>
        </p:nvSpPr>
        <p:spPr>
          <a:xfrm>
            <a:off x="7843204" y="3913435"/>
            <a:ext cx="62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  <a:ea typeface="Kozuka Gothic Pr6N EL" panose="020B0200000000000000" pitchFamily="34" charset="-128"/>
              </a:rPr>
              <a:t>03</a:t>
            </a:r>
            <a:endParaRPr lang="id-ID" sz="2400" dirty="0">
              <a:solidFill>
                <a:schemeClr val="accent1"/>
              </a:solidFill>
              <a:latin typeface="+mj-lt"/>
              <a:ea typeface="Kozuka Gothic Pr6N EL" panose="020B0200000000000000" pitchFamily="34" charset="-128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6C1F7CD-C318-44AA-95BD-46648BE857B7}"/>
              </a:ext>
            </a:extLst>
          </p:cNvPr>
          <p:cNvSpPr txBox="1"/>
          <p:nvPr/>
        </p:nvSpPr>
        <p:spPr>
          <a:xfrm>
            <a:off x="8393859" y="3944212"/>
            <a:ext cx="282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latin typeface="+mj-lt"/>
              </a:rPr>
              <a:t>Nem adgang til hver note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2615FB4-4CF3-49AB-9646-6DBF6D4CC5F7}"/>
              </a:ext>
            </a:extLst>
          </p:cNvPr>
          <p:cNvSpPr txBox="1"/>
          <p:nvPr/>
        </p:nvSpPr>
        <p:spPr>
          <a:xfrm>
            <a:off x="7843204" y="4344323"/>
            <a:ext cx="3380385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a-DK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Det skal gøres nemt at finde de notater, som man leder efter, hvorfor noterne er kategoriseret. (Fremtidig funktion til at søge i noterne)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3535A06-30E0-488D-AD9F-AB9D508EAA12}"/>
              </a:ext>
            </a:extLst>
          </p:cNvPr>
          <p:cNvSpPr txBox="1"/>
          <p:nvPr/>
        </p:nvSpPr>
        <p:spPr>
          <a:xfrm>
            <a:off x="5929806" y="1541836"/>
            <a:ext cx="465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chemeClr val="accent1"/>
                </a:solidFill>
                <a:latin typeface="+mj-lt"/>
              </a:rPr>
              <a:t>Hvorfor skal programmet have mål?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4D814C-F4C3-460E-8E3C-C71876847F9E}"/>
              </a:ext>
            </a:extLst>
          </p:cNvPr>
          <p:cNvPicPr>
            <a:picLocks noGrp="1" noChangeAspect="1" noChangeArrowheads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0" b="1452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4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8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4" grpId="0"/>
          <p:bldP spid="106" grpId="0"/>
          <p:bldP spid="107" grpId="0"/>
          <p:bldP spid="108" grpId="0"/>
          <p:bldP spid="110" grpId="0"/>
          <p:bldP spid="111" grpId="0"/>
          <p:bldP spid="112" grpId="0"/>
          <p:bldP spid="114" grpId="0"/>
          <p:bldP spid="115" grpId="0"/>
          <p:bldP spid="116" grpId="0"/>
          <p:bldP spid="1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4" grpId="0"/>
          <p:bldP spid="106" grpId="0"/>
          <p:bldP spid="107" grpId="0"/>
          <p:bldP spid="108" grpId="0"/>
          <p:bldP spid="110" grpId="0"/>
          <p:bldP spid="111" grpId="0"/>
          <p:bldP spid="112" grpId="0"/>
          <p:bldP spid="114" grpId="0"/>
          <p:bldP spid="115" grpId="0"/>
          <p:bldP spid="116" grpId="0"/>
          <p:bldP spid="11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5273" y="772860"/>
            <a:ext cx="11363111" cy="588220"/>
          </a:xfrm>
        </p:spPr>
        <p:txBody>
          <a:bodyPr/>
          <a:lstStyle/>
          <a:p>
            <a:r>
              <a:rPr lang="en-ID" dirty="0" err="1"/>
              <a:t>Applikation</a:t>
            </a:r>
            <a:endParaRPr lang="en-ID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Showcase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1B9BD5AE-CEC8-473A-AE1E-29EE0D3F5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639" y="1361080"/>
            <a:ext cx="8474722" cy="413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84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444" y="446218"/>
            <a:ext cx="11363111" cy="868846"/>
          </a:xfrm>
        </p:spPr>
        <p:txBody>
          <a:bodyPr/>
          <a:lstStyle/>
          <a:p>
            <a:r>
              <a:rPr lang="da-DK" sz="6600" dirty="0">
                <a:solidFill>
                  <a:schemeClr val="accent1"/>
                </a:solidFill>
              </a:rPr>
              <a:t>Test af programmet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57614-2FB8-4657-8ED5-BEA0D32B6813}"/>
              </a:ext>
            </a:extLst>
          </p:cNvPr>
          <p:cNvSpPr txBox="1"/>
          <p:nvPr/>
        </p:nvSpPr>
        <p:spPr>
          <a:xfrm>
            <a:off x="1565835" y="1936376"/>
            <a:ext cx="842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/>
              <a:t>Test af iterationer – er brugerhistorien opfyldt?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258250-3E7F-401F-A60A-BB79528EC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033" y="2474752"/>
            <a:ext cx="7425932" cy="325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4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444" y="446218"/>
            <a:ext cx="11363111" cy="868846"/>
          </a:xfrm>
        </p:spPr>
        <p:txBody>
          <a:bodyPr/>
          <a:lstStyle/>
          <a:p>
            <a:r>
              <a:rPr lang="da-DK" sz="6600" dirty="0">
                <a:solidFill>
                  <a:schemeClr val="accent1"/>
                </a:solidFill>
              </a:rPr>
              <a:t>Test af programmet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57614-2FB8-4657-8ED5-BEA0D32B6813}"/>
              </a:ext>
            </a:extLst>
          </p:cNvPr>
          <p:cNvSpPr txBox="1"/>
          <p:nvPr/>
        </p:nvSpPr>
        <p:spPr>
          <a:xfrm>
            <a:off x="1565835" y="1936376"/>
            <a:ext cx="842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/>
              <a:t>Sideløbende tests – test af idéer i en ”test.py”-fil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EE3653-3412-482A-B712-664412D7C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17" y="2554722"/>
            <a:ext cx="4753764" cy="385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6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444" y="446218"/>
            <a:ext cx="11363111" cy="868846"/>
          </a:xfrm>
        </p:spPr>
        <p:txBody>
          <a:bodyPr/>
          <a:lstStyle/>
          <a:p>
            <a:r>
              <a:rPr lang="da-DK" sz="6600" dirty="0">
                <a:solidFill>
                  <a:schemeClr val="accent1"/>
                </a:solidFill>
              </a:rPr>
              <a:t>Fremtidige forbedringer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3643C6-08DE-41AE-AB15-E548D06308D0}"/>
              </a:ext>
            </a:extLst>
          </p:cNvPr>
          <p:cNvSpPr txBox="1"/>
          <p:nvPr/>
        </p:nvSpPr>
        <p:spPr>
          <a:xfrm>
            <a:off x="1565835" y="1936376"/>
            <a:ext cx="8420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/>
              <a:t>Søgefunktion</a:t>
            </a:r>
            <a:br>
              <a:rPr lang="da-DK" dirty="0"/>
            </a:br>
            <a:br>
              <a:rPr lang="da-DK" dirty="0"/>
            </a:br>
            <a:br>
              <a:rPr lang="da-DK" dirty="0"/>
            </a:br>
            <a:br>
              <a:rPr lang="da-DK" dirty="0"/>
            </a:br>
            <a:endParaRPr lang="da-DK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/>
              <a:t>Neurale netværk til sortering af noter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E7844C-BFF7-4CB1-9DCA-58769CCC7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75" r="487" b="52923"/>
          <a:stretch/>
        </p:blipFill>
        <p:spPr>
          <a:xfrm>
            <a:off x="7290033" y="2019744"/>
            <a:ext cx="3649212" cy="158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7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8295" y="3451144"/>
            <a:ext cx="8995410" cy="5882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a-DK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Det var alt for nu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3" y="2478280"/>
            <a:ext cx="11363111" cy="1378069"/>
          </a:xfrm>
        </p:spPr>
        <p:txBody>
          <a:bodyPr/>
          <a:lstStyle/>
          <a:p>
            <a:r>
              <a:rPr lang="da-DK" sz="8000" dirty="0">
                <a:solidFill>
                  <a:schemeClr val="accent1"/>
                </a:solidFill>
              </a:rPr>
              <a:t>Tak!</a:t>
            </a:r>
          </a:p>
        </p:txBody>
      </p:sp>
    </p:spTree>
    <p:extLst>
      <p:ext uri="{BB962C8B-B14F-4D97-AF65-F5344CB8AC3E}">
        <p14:creationId xmlns:p14="http://schemas.microsoft.com/office/powerpoint/2010/main" val="25255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13645</TotalTime>
  <Words>200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Poppins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</dc:creator>
  <cp:lastModifiedBy>Andreas Petersen</cp:lastModifiedBy>
  <cp:revision>154</cp:revision>
  <dcterms:created xsi:type="dcterms:W3CDTF">2016-11-04T05:31:34Z</dcterms:created>
  <dcterms:modified xsi:type="dcterms:W3CDTF">2020-06-10T08:19:25Z</dcterms:modified>
</cp:coreProperties>
</file>