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6" r:id="rId3"/>
    <p:sldId id="267" r:id="rId4"/>
    <p:sldId id="268" r:id="rId5"/>
    <p:sldId id="265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75" r:id="rId15"/>
    <p:sldId id="276" r:id="rId16"/>
    <p:sldId id="277" r:id="rId17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43BC6-4F33-4982-AC97-3AA1C0472D0F}" type="datetimeFigureOut">
              <a:rPr lang="da-DK" smtClean="0"/>
              <a:t>04-10-2021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2CC74-9EF5-4F58-B29B-7D59FCB00DB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45736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B365D9-2243-4A8A-954D-88C2AA31D673}" type="slidenum">
              <a:rPr lang="en-US" altLang="da-DK"/>
              <a:pPr/>
              <a:t>6</a:t>
            </a:fld>
            <a:endParaRPr lang="en-US" altLang="da-DK"/>
          </a:p>
        </p:txBody>
      </p:sp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 altLang="da-D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C92283-BEBD-4511-86EC-DDC4030620DE}" type="slidenum">
              <a:rPr lang="en-US" altLang="da-DK"/>
              <a:pPr/>
              <a:t>7</a:t>
            </a:fld>
            <a:endParaRPr lang="en-US" altLang="da-DK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 altLang="da-D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5C9F67-3767-4AD5-97C5-E266263600AC}" type="slidenum">
              <a:rPr lang="en-US" altLang="da-DK"/>
              <a:pPr/>
              <a:t>8</a:t>
            </a:fld>
            <a:endParaRPr lang="en-US" altLang="da-DK"/>
          </a:p>
        </p:txBody>
      </p:sp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 altLang="da-D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E2BC45-C2FA-4061-A0F6-994818A214E2}" type="slidenum">
              <a:rPr lang="en-US" altLang="da-DK"/>
              <a:pPr/>
              <a:t>9</a:t>
            </a:fld>
            <a:endParaRPr lang="en-US" altLang="da-DK"/>
          </a:p>
        </p:txBody>
      </p:sp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 altLang="da-D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95DCF5-B378-45BD-BCB5-0D36196268DD}" type="slidenum">
              <a:rPr lang="en-US" altLang="da-DK"/>
              <a:pPr/>
              <a:t>11</a:t>
            </a:fld>
            <a:endParaRPr lang="en-US" altLang="da-DK"/>
          </a:p>
        </p:txBody>
      </p:sp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 altLang="da-D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F928BA-9FAA-49CD-B3B3-B61294CFB5A3}" type="slidenum">
              <a:rPr lang="en-US" altLang="da-DK"/>
              <a:pPr/>
              <a:t>12</a:t>
            </a:fld>
            <a:endParaRPr lang="en-US" altLang="da-DK"/>
          </a:p>
        </p:txBody>
      </p:sp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 altLang="da-D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F928BA-9FAA-49CD-B3B3-B61294CFB5A3}" type="slidenum">
              <a:rPr lang="en-US" altLang="da-DK"/>
              <a:pPr/>
              <a:t>14</a:t>
            </a:fld>
            <a:endParaRPr lang="en-US" altLang="da-DK"/>
          </a:p>
        </p:txBody>
      </p:sp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 altLang="da-D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2EC-0E10-4163-84CB-CBE11DAEECD6}" type="datetimeFigureOut">
              <a:rPr lang="da-DK" smtClean="0"/>
              <a:t>04-10-2021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BCE5-485B-45D4-A16C-64CED60EB9C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95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2EC-0E10-4163-84CB-CBE11DAEECD6}" type="datetimeFigureOut">
              <a:rPr lang="da-DK" smtClean="0"/>
              <a:t>04-10-2021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BCE5-485B-45D4-A16C-64CED60EB9C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697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2EC-0E10-4163-84CB-CBE11DAEECD6}" type="datetimeFigureOut">
              <a:rPr lang="da-DK" smtClean="0"/>
              <a:t>04-10-2021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BCE5-485B-45D4-A16C-64CED60EB9C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7065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2EC-0E10-4163-84CB-CBE11DAEECD6}" type="datetimeFigureOut">
              <a:rPr lang="da-DK" smtClean="0"/>
              <a:t>04-10-2021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BCE5-485B-45D4-A16C-64CED60EB9C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0892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2EC-0E10-4163-84CB-CBE11DAEECD6}" type="datetimeFigureOut">
              <a:rPr lang="da-DK" smtClean="0"/>
              <a:t>04-10-2021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BCE5-485B-45D4-A16C-64CED60EB9C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943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2EC-0E10-4163-84CB-CBE11DAEECD6}" type="datetimeFigureOut">
              <a:rPr lang="da-DK" smtClean="0"/>
              <a:t>04-10-2021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BCE5-485B-45D4-A16C-64CED60EB9C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119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2EC-0E10-4163-84CB-CBE11DAEECD6}" type="datetimeFigureOut">
              <a:rPr lang="da-DK" smtClean="0"/>
              <a:t>04-10-2021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BCE5-485B-45D4-A16C-64CED60EB9C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0870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2EC-0E10-4163-84CB-CBE11DAEECD6}" type="datetimeFigureOut">
              <a:rPr lang="da-DK" smtClean="0"/>
              <a:t>04-10-2021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BCE5-485B-45D4-A16C-64CED60EB9C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553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2EC-0E10-4163-84CB-CBE11DAEECD6}" type="datetimeFigureOut">
              <a:rPr lang="da-DK" smtClean="0"/>
              <a:t>04-10-2021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BCE5-485B-45D4-A16C-64CED60EB9C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4906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2EC-0E10-4163-84CB-CBE11DAEECD6}" type="datetimeFigureOut">
              <a:rPr lang="da-DK" smtClean="0"/>
              <a:t>04-10-2021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BCE5-485B-45D4-A16C-64CED60EB9C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3690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2EC-0E10-4163-84CB-CBE11DAEECD6}" type="datetimeFigureOut">
              <a:rPr lang="da-DK" smtClean="0"/>
              <a:t>04-10-2021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BCE5-485B-45D4-A16C-64CED60EB9C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3560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412EC-0E10-4163-84CB-CBE11DAEECD6}" type="datetimeFigureOut">
              <a:rPr lang="da-DK" smtClean="0"/>
              <a:t>04-10-2021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7BCE5-485B-45D4-A16C-64CED60EB9C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9455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Tråde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4. </a:t>
            </a:r>
            <a:r>
              <a:rPr lang="da-DK"/>
              <a:t>oktober 2021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60113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2800"/>
              <a:t>Begreber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altLang="da-DK" b="1" dirty="0"/>
              <a:t>Kritisk sektion</a:t>
            </a:r>
            <a:r>
              <a:rPr lang="da-DK" altLang="da-DK" dirty="0"/>
              <a:t> (</a:t>
            </a:r>
            <a:r>
              <a:rPr lang="da-DK" altLang="da-DK" dirty="0" err="1"/>
              <a:t>critical</a:t>
            </a:r>
            <a:r>
              <a:rPr lang="da-DK" altLang="da-DK" dirty="0"/>
              <a:t> </a:t>
            </a:r>
            <a:r>
              <a:rPr lang="da-DK" altLang="da-DK" dirty="0" err="1"/>
              <a:t>section</a:t>
            </a:r>
            <a:r>
              <a:rPr lang="da-DK" altLang="da-DK" dirty="0"/>
              <a:t>) – del af et program, som opdaterer fælles variable, tabeller, filer etc.</a:t>
            </a:r>
          </a:p>
          <a:p>
            <a:r>
              <a:rPr lang="da-DK" altLang="da-DK" dirty="0"/>
              <a:t>En situation, hvor flere processer opdaterer de samme data samtidigt og resultatet af udførelsen afhænger af i hvilken rækkefølge tilgangen finder sted, kaldes en </a:t>
            </a:r>
            <a:r>
              <a:rPr lang="da-DK" altLang="da-DK" b="1" dirty="0"/>
              <a:t>race </a:t>
            </a:r>
            <a:r>
              <a:rPr lang="da-DK" altLang="da-DK" b="1" dirty="0" err="1"/>
              <a:t>condition</a:t>
            </a:r>
            <a:r>
              <a:rPr lang="da-DK" altLang="da-DK" dirty="0"/>
              <a:t>.</a:t>
            </a:r>
          </a:p>
          <a:p>
            <a:r>
              <a:rPr lang="da-DK" altLang="da-DK" dirty="0"/>
              <a:t>Den slags situationer forekommer ofte i operativsystemer, og en fornuftig løsning af disse problemer kræver </a:t>
            </a:r>
            <a:r>
              <a:rPr lang="da-DK" altLang="da-DK" b="1" dirty="0"/>
              <a:t>synkronisering</a:t>
            </a:r>
            <a:r>
              <a:rPr lang="da-DK" altLang="da-DK" dirty="0"/>
              <a:t> og </a:t>
            </a:r>
            <a:r>
              <a:rPr lang="da-DK" altLang="da-DK" b="1" dirty="0"/>
              <a:t>koordinering</a:t>
            </a:r>
            <a:r>
              <a:rPr lang="da-DK" altLang="da-DK" dirty="0"/>
              <a:t> af processer og tråde.</a:t>
            </a:r>
          </a:p>
          <a:p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16732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8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8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 dirty="0" err="1"/>
              <a:t>Løsning</a:t>
            </a:r>
            <a:r>
              <a:rPr lang="en-US" altLang="da-DK" dirty="0"/>
              <a:t> </a:t>
            </a:r>
            <a:r>
              <a:rPr lang="en-US" altLang="da-DK" dirty="0" err="1"/>
              <a:t>af</a:t>
            </a:r>
            <a:r>
              <a:rPr lang="en-US" altLang="da-DK" dirty="0"/>
              <a:t> den </a:t>
            </a:r>
            <a:r>
              <a:rPr lang="en-US" altLang="da-DK" dirty="0" err="1"/>
              <a:t>kritiske</a:t>
            </a:r>
            <a:r>
              <a:rPr lang="en-US" altLang="da-DK" dirty="0"/>
              <a:t> </a:t>
            </a:r>
            <a:r>
              <a:rPr lang="en-US" altLang="da-DK" dirty="0" err="1"/>
              <a:t>sektion</a:t>
            </a:r>
            <a:endParaRPr lang="en-US" altLang="da-DK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279525"/>
            <a:ext cx="8069262" cy="45307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da-DK" sz="20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da-DK" sz="2000" dirty="0"/>
              <a:t>1.   </a:t>
            </a:r>
            <a:r>
              <a:rPr lang="en-US" altLang="da-DK" sz="2000" dirty="0">
                <a:solidFill>
                  <a:schemeClr val="tx2"/>
                </a:solidFill>
              </a:rPr>
              <a:t>Mutual Exclusion (</a:t>
            </a:r>
            <a:r>
              <a:rPr lang="en-US" altLang="da-DK" sz="2000" dirty="0" err="1">
                <a:solidFill>
                  <a:schemeClr val="tx2"/>
                </a:solidFill>
              </a:rPr>
              <a:t>Gensidig</a:t>
            </a:r>
            <a:r>
              <a:rPr lang="en-US" altLang="da-DK" sz="2000" dirty="0">
                <a:solidFill>
                  <a:schemeClr val="tx2"/>
                </a:solidFill>
              </a:rPr>
              <a:t> </a:t>
            </a:r>
            <a:r>
              <a:rPr lang="en-US" altLang="da-DK" sz="2000" dirty="0" err="1">
                <a:solidFill>
                  <a:schemeClr val="tx2"/>
                </a:solidFill>
              </a:rPr>
              <a:t>Udelukkelse</a:t>
            </a:r>
            <a:r>
              <a:rPr lang="en-US" altLang="da-DK" sz="2000" dirty="0">
                <a:solidFill>
                  <a:schemeClr val="tx2"/>
                </a:solidFill>
              </a:rPr>
              <a:t>)</a:t>
            </a:r>
            <a:r>
              <a:rPr lang="en-US" altLang="da-DK" sz="2000" dirty="0"/>
              <a:t> - </a:t>
            </a:r>
            <a:r>
              <a:rPr lang="en-US" altLang="da-DK" sz="2000" dirty="0" err="1"/>
              <a:t>Hvis</a:t>
            </a:r>
            <a:r>
              <a:rPr lang="en-US" altLang="da-DK" sz="2000" dirty="0"/>
              <a:t> </a:t>
            </a:r>
            <a:r>
              <a:rPr lang="en-US" altLang="da-DK" sz="2000" dirty="0" err="1"/>
              <a:t>proces</a:t>
            </a:r>
            <a:r>
              <a:rPr lang="en-US" altLang="da-DK" sz="2000" dirty="0"/>
              <a:t> </a:t>
            </a:r>
            <a:r>
              <a:rPr lang="en-US" altLang="da-DK" sz="2000" dirty="0">
                <a:solidFill>
                  <a:srgbClr val="0000FF"/>
                </a:solidFill>
              </a:rPr>
              <a:t>P</a:t>
            </a:r>
            <a:r>
              <a:rPr lang="en-US" altLang="da-DK" sz="2000" baseline="-25000" dirty="0">
                <a:solidFill>
                  <a:srgbClr val="0000FF"/>
                </a:solidFill>
              </a:rPr>
              <a:t>i</a:t>
            </a:r>
            <a:r>
              <a:rPr lang="en-US" altLang="da-DK" sz="2000" dirty="0"/>
              <a:t> </a:t>
            </a:r>
            <a:r>
              <a:rPr lang="en-US" altLang="da-DK" sz="2000" dirty="0" err="1"/>
              <a:t>eksekverer</a:t>
            </a:r>
            <a:r>
              <a:rPr lang="en-US" altLang="da-DK" sz="2000" dirty="0"/>
              <a:t> </a:t>
            </a:r>
            <a:r>
              <a:rPr lang="en-US" altLang="da-DK" sz="2000" dirty="0" err="1"/>
              <a:t>i</a:t>
            </a:r>
            <a:r>
              <a:rPr lang="en-US" altLang="da-DK" sz="2000" dirty="0"/>
              <a:t> sin </a:t>
            </a:r>
            <a:r>
              <a:rPr lang="en-US" altLang="da-DK" sz="2000" dirty="0" err="1"/>
              <a:t>kritiske</a:t>
            </a:r>
            <a:r>
              <a:rPr lang="en-US" altLang="da-DK" sz="2000" dirty="0"/>
              <a:t> </a:t>
            </a:r>
            <a:r>
              <a:rPr lang="en-US" altLang="da-DK" sz="2000" dirty="0" err="1"/>
              <a:t>sektion</a:t>
            </a:r>
            <a:r>
              <a:rPr lang="en-US" altLang="da-DK" sz="2000" dirty="0"/>
              <a:t>, </a:t>
            </a:r>
            <a:r>
              <a:rPr lang="en-US" altLang="da-DK" sz="2000" dirty="0" err="1"/>
              <a:t>så</a:t>
            </a:r>
            <a:r>
              <a:rPr lang="en-US" altLang="da-DK" sz="2000" dirty="0"/>
              <a:t> </a:t>
            </a:r>
            <a:r>
              <a:rPr lang="en-US" altLang="da-DK" sz="2000" dirty="0" err="1"/>
              <a:t>må</a:t>
            </a:r>
            <a:r>
              <a:rPr lang="en-US" altLang="da-DK" sz="2000" dirty="0"/>
              <a:t> </a:t>
            </a:r>
            <a:r>
              <a:rPr lang="en-US" altLang="da-DK" sz="2000" dirty="0" err="1"/>
              <a:t>ingen</a:t>
            </a:r>
            <a:r>
              <a:rPr lang="en-US" altLang="da-DK" sz="2000" dirty="0"/>
              <a:t> </a:t>
            </a:r>
            <a:r>
              <a:rPr lang="en-US" altLang="da-DK" sz="2000" dirty="0" err="1"/>
              <a:t>anden</a:t>
            </a:r>
            <a:r>
              <a:rPr lang="en-US" altLang="da-DK" sz="2000" dirty="0"/>
              <a:t> process </a:t>
            </a:r>
            <a:r>
              <a:rPr lang="en-US" altLang="da-DK" sz="2000" dirty="0" err="1"/>
              <a:t>eksekvere</a:t>
            </a:r>
            <a:r>
              <a:rPr lang="en-US" altLang="da-DK" sz="2000" dirty="0"/>
              <a:t> </a:t>
            </a:r>
            <a:r>
              <a:rPr lang="en-US" altLang="da-DK" sz="2000" dirty="0" err="1"/>
              <a:t>i</a:t>
            </a:r>
            <a:r>
              <a:rPr lang="en-US" altLang="da-DK" sz="2000" dirty="0"/>
              <a:t> sin </a:t>
            </a:r>
            <a:r>
              <a:rPr lang="en-US" altLang="da-DK" sz="2000" dirty="0" err="1"/>
              <a:t>kritiske</a:t>
            </a:r>
            <a:r>
              <a:rPr lang="en-US" altLang="da-DK" sz="2000" dirty="0"/>
              <a:t> </a:t>
            </a:r>
            <a:r>
              <a:rPr lang="en-US" altLang="da-DK" sz="2000" dirty="0" err="1"/>
              <a:t>sektion</a:t>
            </a:r>
            <a:r>
              <a:rPr lang="en-US" altLang="da-DK" sz="2000" dirty="0"/>
              <a:t>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da-DK" sz="2000" dirty="0"/>
              <a:t>2.	</a:t>
            </a:r>
            <a:r>
              <a:rPr lang="en-US" altLang="da-DK" sz="2000" dirty="0">
                <a:solidFill>
                  <a:schemeClr val="tx2"/>
                </a:solidFill>
              </a:rPr>
              <a:t>Progress (</a:t>
            </a:r>
            <a:r>
              <a:rPr lang="en-US" altLang="da-DK" sz="2000" dirty="0" err="1">
                <a:solidFill>
                  <a:schemeClr val="tx2"/>
                </a:solidFill>
              </a:rPr>
              <a:t>Fremskridt</a:t>
            </a:r>
            <a:r>
              <a:rPr lang="en-US" altLang="da-DK" sz="2000" dirty="0">
                <a:solidFill>
                  <a:schemeClr val="tx2"/>
                </a:solidFill>
              </a:rPr>
              <a:t>)</a:t>
            </a:r>
            <a:r>
              <a:rPr lang="en-US" altLang="da-DK" sz="2000" dirty="0"/>
              <a:t> – </a:t>
            </a:r>
            <a:r>
              <a:rPr lang="en-US" altLang="da-DK" sz="2000" dirty="0" err="1"/>
              <a:t>Hvis</a:t>
            </a:r>
            <a:r>
              <a:rPr lang="en-US" altLang="da-DK" sz="2000" dirty="0"/>
              <a:t> </a:t>
            </a:r>
            <a:r>
              <a:rPr lang="en-US" altLang="da-DK" sz="2000" dirty="0" err="1"/>
              <a:t>ingen</a:t>
            </a:r>
            <a:r>
              <a:rPr lang="en-US" altLang="da-DK" sz="2000" dirty="0"/>
              <a:t> </a:t>
            </a:r>
            <a:r>
              <a:rPr lang="en-US" altLang="da-DK" sz="2000" dirty="0" err="1"/>
              <a:t>proces</a:t>
            </a:r>
            <a:r>
              <a:rPr lang="en-US" altLang="da-DK" sz="2000" dirty="0"/>
              <a:t> </a:t>
            </a:r>
            <a:r>
              <a:rPr lang="en-US" altLang="da-DK" sz="2000" dirty="0" err="1"/>
              <a:t>eksekverer</a:t>
            </a:r>
            <a:r>
              <a:rPr lang="en-US" altLang="da-DK" sz="2000" dirty="0"/>
              <a:t> </a:t>
            </a:r>
            <a:r>
              <a:rPr lang="en-US" altLang="da-DK" sz="2000" dirty="0" err="1"/>
              <a:t>i</a:t>
            </a:r>
            <a:r>
              <a:rPr lang="en-US" altLang="da-DK" sz="2000" dirty="0"/>
              <a:t> sin </a:t>
            </a:r>
            <a:r>
              <a:rPr lang="en-US" altLang="da-DK" sz="2000" dirty="0" err="1"/>
              <a:t>kritiske</a:t>
            </a:r>
            <a:r>
              <a:rPr lang="en-US" altLang="da-DK" sz="2000" dirty="0"/>
              <a:t> </a:t>
            </a:r>
            <a:r>
              <a:rPr lang="en-US" altLang="da-DK" sz="2000" dirty="0" err="1"/>
              <a:t>sektion</a:t>
            </a:r>
            <a:r>
              <a:rPr lang="en-US" altLang="da-DK" sz="2000" dirty="0"/>
              <a:t> </a:t>
            </a:r>
            <a:r>
              <a:rPr lang="en-US" altLang="da-DK" sz="2000" dirty="0" err="1"/>
              <a:t>og</a:t>
            </a:r>
            <a:r>
              <a:rPr lang="en-US" altLang="da-DK" sz="2000" dirty="0"/>
              <a:t> der </a:t>
            </a:r>
            <a:r>
              <a:rPr lang="en-US" altLang="da-DK" sz="2000" dirty="0" err="1"/>
              <a:t>findes</a:t>
            </a:r>
            <a:r>
              <a:rPr lang="en-US" altLang="da-DK" sz="2000" dirty="0"/>
              <a:t> processer </a:t>
            </a:r>
            <a:r>
              <a:rPr lang="en-US" altLang="da-DK" sz="2000" dirty="0" err="1"/>
              <a:t>som</a:t>
            </a:r>
            <a:r>
              <a:rPr lang="en-US" altLang="da-DK" sz="2000" dirty="0"/>
              <a:t> </a:t>
            </a:r>
            <a:r>
              <a:rPr lang="en-US" altLang="da-DK" sz="2000" dirty="0" err="1"/>
              <a:t>ønsker</a:t>
            </a:r>
            <a:r>
              <a:rPr lang="en-US" altLang="da-DK" sz="2000" dirty="0"/>
              <a:t> at </a:t>
            </a:r>
            <a:r>
              <a:rPr lang="en-US" altLang="da-DK" sz="2000" dirty="0" err="1"/>
              <a:t>gå</a:t>
            </a:r>
            <a:r>
              <a:rPr lang="en-US" altLang="da-DK" sz="2000" dirty="0"/>
              <a:t> </a:t>
            </a:r>
            <a:r>
              <a:rPr lang="en-US" altLang="da-DK" sz="2000" dirty="0" err="1"/>
              <a:t>ind</a:t>
            </a:r>
            <a:r>
              <a:rPr lang="en-US" altLang="da-DK" sz="2000" dirty="0"/>
              <a:t> </a:t>
            </a:r>
            <a:r>
              <a:rPr lang="en-US" altLang="da-DK" sz="2000" dirty="0" err="1"/>
              <a:t>i</a:t>
            </a:r>
            <a:r>
              <a:rPr lang="en-US" altLang="da-DK" sz="2000" dirty="0"/>
              <a:t> </a:t>
            </a:r>
            <a:r>
              <a:rPr lang="en-US" altLang="da-DK" sz="2000" dirty="0" err="1"/>
              <a:t>deres</a:t>
            </a:r>
            <a:r>
              <a:rPr lang="en-US" altLang="da-DK" sz="2000" dirty="0"/>
              <a:t> </a:t>
            </a:r>
            <a:r>
              <a:rPr lang="en-US" altLang="da-DK" sz="2000" dirty="0" err="1"/>
              <a:t>kritiske</a:t>
            </a:r>
            <a:r>
              <a:rPr lang="en-US" altLang="da-DK" sz="2000" dirty="0"/>
              <a:t> </a:t>
            </a:r>
            <a:r>
              <a:rPr lang="en-US" altLang="da-DK" sz="2000" dirty="0" err="1"/>
              <a:t>sektion</a:t>
            </a:r>
            <a:r>
              <a:rPr lang="en-US" altLang="da-DK" sz="2000" dirty="0"/>
              <a:t>, </a:t>
            </a:r>
            <a:r>
              <a:rPr lang="en-US" altLang="da-DK" sz="2000" dirty="0" err="1"/>
              <a:t>så</a:t>
            </a:r>
            <a:r>
              <a:rPr lang="en-US" altLang="da-DK" sz="2000" dirty="0"/>
              <a:t> </a:t>
            </a:r>
            <a:r>
              <a:rPr lang="en-US" altLang="da-DK" sz="2000" dirty="0" err="1"/>
              <a:t>må</a:t>
            </a:r>
            <a:r>
              <a:rPr lang="en-US" altLang="da-DK" sz="2000" dirty="0"/>
              <a:t> </a:t>
            </a:r>
            <a:r>
              <a:rPr lang="en-US" altLang="da-DK" sz="2000" dirty="0" err="1"/>
              <a:t>udvælgelsen</a:t>
            </a:r>
            <a:r>
              <a:rPr lang="en-US" altLang="da-DK" sz="2000" dirty="0"/>
              <a:t> </a:t>
            </a:r>
            <a:r>
              <a:rPr lang="en-US" altLang="da-DK" sz="2000" dirty="0" err="1"/>
              <a:t>af</a:t>
            </a:r>
            <a:r>
              <a:rPr lang="en-US" altLang="da-DK" sz="2000" dirty="0"/>
              <a:t> den process, </a:t>
            </a:r>
            <a:r>
              <a:rPr lang="en-US" altLang="da-DK" sz="2000" dirty="0" err="1"/>
              <a:t>som</a:t>
            </a:r>
            <a:r>
              <a:rPr lang="en-US" altLang="da-DK" sz="2000" dirty="0"/>
              <a:t> </a:t>
            </a:r>
            <a:r>
              <a:rPr lang="en-US" altLang="da-DK" sz="2000" dirty="0" err="1"/>
              <a:t>vil</a:t>
            </a:r>
            <a:r>
              <a:rPr lang="en-US" altLang="da-DK" sz="2000" dirty="0"/>
              <a:t> </a:t>
            </a:r>
            <a:r>
              <a:rPr lang="en-US" altLang="da-DK" sz="2000" dirty="0" err="1"/>
              <a:t>gå</a:t>
            </a:r>
            <a:r>
              <a:rPr lang="en-US" altLang="da-DK" sz="2000" dirty="0"/>
              <a:t> </a:t>
            </a:r>
            <a:r>
              <a:rPr lang="en-US" altLang="da-DK" sz="2000" dirty="0" err="1"/>
              <a:t>ind</a:t>
            </a:r>
            <a:r>
              <a:rPr lang="en-US" altLang="da-DK" sz="2000" dirty="0"/>
              <a:t> </a:t>
            </a:r>
            <a:r>
              <a:rPr lang="en-US" altLang="da-DK" sz="2000" dirty="0" err="1"/>
              <a:t>i</a:t>
            </a:r>
            <a:r>
              <a:rPr lang="en-US" altLang="da-DK" sz="2000" dirty="0"/>
              <a:t> den </a:t>
            </a:r>
            <a:r>
              <a:rPr lang="en-US" altLang="da-DK" sz="2000" dirty="0" err="1"/>
              <a:t>kritiske</a:t>
            </a:r>
            <a:r>
              <a:rPr lang="en-US" altLang="da-DK" sz="2000" dirty="0"/>
              <a:t> </a:t>
            </a:r>
            <a:r>
              <a:rPr lang="en-US" altLang="da-DK" sz="2000" dirty="0" err="1"/>
              <a:t>sektion</a:t>
            </a:r>
            <a:r>
              <a:rPr lang="en-US" altLang="da-DK" sz="2000" dirty="0"/>
              <a:t> </a:t>
            </a:r>
            <a:r>
              <a:rPr lang="en-US" altLang="da-DK" sz="2000" dirty="0" err="1"/>
              <a:t>ikke</a:t>
            </a:r>
            <a:r>
              <a:rPr lang="en-US" altLang="da-DK" sz="2000" dirty="0"/>
              <a:t> </a:t>
            </a:r>
            <a:r>
              <a:rPr lang="en-US" altLang="da-DK" sz="2000" dirty="0" err="1"/>
              <a:t>udsættes</a:t>
            </a:r>
            <a:r>
              <a:rPr lang="en-US" altLang="da-DK" sz="2000" dirty="0"/>
              <a:t> </a:t>
            </a:r>
            <a:r>
              <a:rPr lang="en-US" altLang="da-DK" sz="2000" dirty="0" err="1"/>
              <a:t>på</a:t>
            </a:r>
            <a:r>
              <a:rPr lang="en-US" altLang="da-DK" sz="2000" dirty="0"/>
              <a:t> </a:t>
            </a:r>
            <a:r>
              <a:rPr lang="en-US" altLang="da-DK" sz="2000" dirty="0" err="1"/>
              <a:t>ubestemt</a:t>
            </a:r>
            <a:r>
              <a:rPr lang="en-US" altLang="da-DK" sz="2000" dirty="0"/>
              <a:t> </a:t>
            </a:r>
            <a:r>
              <a:rPr lang="en-US" altLang="da-DK" sz="2000" dirty="0" err="1"/>
              <a:t>tid</a:t>
            </a:r>
            <a:r>
              <a:rPr lang="en-US" altLang="da-DK" sz="2000" dirty="0"/>
              <a:t>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da-DK" sz="2000" dirty="0"/>
              <a:t>3.	</a:t>
            </a:r>
            <a:r>
              <a:rPr lang="en-US" altLang="da-DK" sz="2000" dirty="0">
                <a:solidFill>
                  <a:schemeClr val="tx2"/>
                </a:solidFill>
              </a:rPr>
              <a:t>Bounded Waiting (</a:t>
            </a:r>
            <a:r>
              <a:rPr lang="en-US" altLang="da-DK" sz="2000" dirty="0" err="1">
                <a:solidFill>
                  <a:schemeClr val="tx2"/>
                </a:solidFill>
              </a:rPr>
              <a:t>Begrænset</a:t>
            </a:r>
            <a:r>
              <a:rPr lang="en-US" altLang="da-DK" sz="2000" dirty="0">
                <a:solidFill>
                  <a:schemeClr val="tx2"/>
                </a:solidFill>
              </a:rPr>
              <a:t> </a:t>
            </a:r>
            <a:r>
              <a:rPr lang="en-US" altLang="da-DK" sz="2000" dirty="0" err="1">
                <a:solidFill>
                  <a:schemeClr val="tx2"/>
                </a:solidFill>
              </a:rPr>
              <a:t>Ventetid</a:t>
            </a:r>
            <a:r>
              <a:rPr lang="en-US" altLang="da-DK" sz="2000" dirty="0">
                <a:solidFill>
                  <a:schemeClr val="tx2"/>
                </a:solidFill>
              </a:rPr>
              <a:t>)</a:t>
            </a:r>
            <a:r>
              <a:rPr lang="en-US" altLang="da-DK" sz="2000" dirty="0"/>
              <a:t> -  Der </a:t>
            </a:r>
            <a:r>
              <a:rPr lang="en-US" altLang="da-DK" sz="2000" dirty="0" err="1"/>
              <a:t>skal</a:t>
            </a:r>
            <a:r>
              <a:rPr lang="en-US" altLang="da-DK" sz="2000" dirty="0"/>
              <a:t> </a:t>
            </a:r>
            <a:r>
              <a:rPr lang="en-US" altLang="da-DK" sz="2000" dirty="0" err="1"/>
              <a:t>findes</a:t>
            </a:r>
            <a:r>
              <a:rPr lang="en-US" altLang="da-DK" sz="2000" dirty="0"/>
              <a:t> </a:t>
            </a:r>
            <a:r>
              <a:rPr lang="en-US" altLang="da-DK" sz="2000" dirty="0" err="1"/>
              <a:t>en</a:t>
            </a:r>
            <a:r>
              <a:rPr lang="en-US" altLang="da-DK" sz="2000" dirty="0"/>
              <a:t> </a:t>
            </a:r>
            <a:r>
              <a:rPr lang="en-US" altLang="da-DK" sz="2000" dirty="0" err="1"/>
              <a:t>grænse</a:t>
            </a:r>
            <a:r>
              <a:rPr lang="en-US" altLang="da-DK" sz="2000" dirty="0"/>
              <a:t> for </a:t>
            </a:r>
            <a:r>
              <a:rPr lang="en-US" altLang="da-DK" sz="2000" dirty="0" err="1"/>
              <a:t>hvor</a:t>
            </a:r>
            <a:r>
              <a:rPr lang="en-US" altLang="da-DK" sz="2000" dirty="0"/>
              <a:t> mange </a:t>
            </a:r>
            <a:r>
              <a:rPr lang="en-US" altLang="da-DK" sz="2000" dirty="0" err="1"/>
              <a:t>gange</a:t>
            </a:r>
            <a:r>
              <a:rPr lang="en-US" altLang="da-DK" sz="2000" dirty="0"/>
              <a:t> </a:t>
            </a:r>
            <a:r>
              <a:rPr lang="en-US" altLang="da-DK" sz="2000" dirty="0" err="1"/>
              <a:t>andre</a:t>
            </a:r>
            <a:r>
              <a:rPr lang="en-US" altLang="da-DK" sz="2000" dirty="0"/>
              <a:t> processer </a:t>
            </a:r>
            <a:r>
              <a:rPr lang="en-US" altLang="da-DK" sz="2000" dirty="0" err="1"/>
              <a:t>kan</a:t>
            </a:r>
            <a:r>
              <a:rPr lang="en-US" altLang="da-DK" sz="2000" dirty="0"/>
              <a:t> </a:t>
            </a:r>
            <a:r>
              <a:rPr lang="en-US" altLang="da-DK" sz="2000" dirty="0" err="1"/>
              <a:t>gå</a:t>
            </a:r>
            <a:r>
              <a:rPr lang="en-US" altLang="da-DK" sz="2000" dirty="0"/>
              <a:t> </a:t>
            </a:r>
            <a:r>
              <a:rPr lang="en-US" altLang="da-DK" sz="2000" dirty="0" err="1"/>
              <a:t>ind</a:t>
            </a:r>
            <a:r>
              <a:rPr lang="en-US" altLang="da-DK" sz="2000" dirty="0"/>
              <a:t> </a:t>
            </a:r>
            <a:r>
              <a:rPr lang="en-US" altLang="da-DK" sz="2000" dirty="0" err="1"/>
              <a:t>i</a:t>
            </a:r>
            <a:r>
              <a:rPr lang="en-US" altLang="da-DK" sz="2000" dirty="0"/>
              <a:t> </a:t>
            </a:r>
            <a:r>
              <a:rPr lang="en-US" altLang="da-DK" sz="2000" dirty="0" err="1"/>
              <a:t>deres</a:t>
            </a:r>
            <a:r>
              <a:rPr lang="en-US" altLang="da-DK" sz="2000" dirty="0"/>
              <a:t> </a:t>
            </a:r>
            <a:r>
              <a:rPr lang="en-US" altLang="da-DK" sz="2000" dirty="0" err="1"/>
              <a:t>kritiske</a:t>
            </a:r>
            <a:r>
              <a:rPr lang="en-US" altLang="da-DK" sz="2000" dirty="0"/>
              <a:t> </a:t>
            </a:r>
            <a:r>
              <a:rPr lang="en-US" altLang="da-DK" sz="2000" dirty="0" err="1"/>
              <a:t>sektion</a:t>
            </a:r>
            <a:r>
              <a:rPr lang="en-US" altLang="da-DK" sz="2000" dirty="0"/>
              <a:t> </a:t>
            </a:r>
            <a:r>
              <a:rPr lang="en-US" altLang="da-DK" sz="2000" dirty="0" err="1"/>
              <a:t>efter</a:t>
            </a:r>
            <a:r>
              <a:rPr lang="en-US" altLang="da-DK" sz="2000" dirty="0"/>
              <a:t> </a:t>
            </a:r>
            <a:r>
              <a:rPr lang="en-US" altLang="da-DK" sz="2000" dirty="0" err="1"/>
              <a:t>en</a:t>
            </a:r>
            <a:r>
              <a:rPr lang="en-US" altLang="da-DK" sz="2000" dirty="0"/>
              <a:t> </a:t>
            </a:r>
            <a:r>
              <a:rPr lang="en-US" altLang="da-DK" sz="2000" dirty="0" err="1"/>
              <a:t>proces</a:t>
            </a:r>
            <a:r>
              <a:rPr lang="en-US" altLang="da-DK" sz="2000" dirty="0"/>
              <a:t> har </a:t>
            </a:r>
            <a:r>
              <a:rPr lang="en-US" altLang="da-DK" sz="2000" dirty="0" err="1"/>
              <a:t>udtrykt</a:t>
            </a:r>
            <a:r>
              <a:rPr lang="en-US" altLang="da-DK" sz="2000" dirty="0"/>
              <a:t> </a:t>
            </a:r>
            <a:r>
              <a:rPr lang="en-US" altLang="da-DK" sz="2000" dirty="0" err="1"/>
              <a:t>ønske</a:t>
            </a:r>
            <a:r>
              <a:rPr lang="en-US" altLang="da-DK" sz="2000" dirty="0"/>
              <a:t> om at </a:t>
            </a:r>
            <a:r>
              <a:rPr lang="en-US" altLang="da-DK" sz="2000" dirty="0" err="1"/>
              <a:t>få</a:t>
            </a:r>
            <a:r>
              <a:rPr lang="en-US" altLang="da-DK" sz="2000" dirty="0"/>
              <a:t> </a:t>
            </a:r>
            <a:r>
              <a:rPr lang="en-US" altLang="da-DK" sz="2000" dirty="0" err="1"/>
              <a:t>adgang</a:t>
            </a:r>
            <a:r>
              <a:rPr lang="en-US" altLang="da-DK" sz="2000" dirty="0"/>
              <a:t> </a:t>
            </a:r>
            <a:r>
              <a:rPr lang="en-US" altLang="da-DK" sz="2000" dirty="0" err="1"/>
              <a:t>til</a:t>
            </a:r>
            <a:r>
              <a:rPr lang="en-US" altLang="da-DK" sz="2000" dirty="0"/>
              <a:t> den </a:t>
            </a:r>
            <a:r>
              <a:rPr lang="en-US" altLang="da-DK" sz="2000" dirty="0" err="1"/>
              <a:t>kritiske</a:t>
            </a:r>
            <a:r>
              <a:rPr lang="en-US" altLang="da-DK" sz="2000" dirty="0"/>
              <a:t> </a:t>
            </a:r>
            <a:r>
              <a:rPr lang="en-US" altLang="da-DK" sz="2000" dirty="0" err="1"/>
              <a:t>sektion</a:t>
            </a:r>
            <a:r>
              <a:rPr lang="en-US" altLang="da-DK" sz="2000" dirty="0"/>
              <a:t> </a:t>
            </a:r>
            <a:r>
              <a:rPr lang="en-US" altLang="da-DK" sz="2000" dirty="0" err="1"/>
              <a:t>og</a:t>
            </a:r>
            <a:r>
              <a:rPr lang="en-US" altLang="da-DK" sz="2000" dirty="0"/>
              <a:t> </a:t>
            </a:r>
            <a:r>
              <a:rPr lang="en-US" altLang="da-DK" sz="2000" dirty="0" err="1"/>
              <a:t>indtil</a:t>
            </a:r>
            <a:r>
              <a:rPr lang="en-US" altLang="da-DK" sz="2000" dirty="0"/>
              <a:t> </a:t>
            </a:r>
            <a:r>
              <a:rPr lang="en-US" altLang="da-DK" sz="2000" dirty="0" err="1"/>
              <a:t>ønsket</a:t>
            </a:r>
            <a:r>
              <a:rPr lang="en-US" altLang="da-DK" sz="2000" dirty="0"/>
              <a:t> </a:t>
            </a:r>
            <a:r>
              <a:rPr lang="en-US" altLang="da-DK" sz="2000" dirty="0" err="1"/>
              <a:t>efterkommes</a:t>
            </a:r>
            <a:r>
              <a:rPr lang="en-US" altLang="da-DK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864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 dirty="0"/>
              <a:t>Critical-Section Problem</a:t>
            </a:r>
          </a:p>
        </p:txBody>
      </p:sp>
      <p:sp>
        <p:nvSpPr>
          <p:cNvPr id="3993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52513" y="963613"/>
            <a:ext cx="7124700" cy="4530725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endParaRPr lang="en-US" altLang="da-DK" sz="2000" dirty="0">
              <a:solidFill>
                <a:schemeClr val="tx2"/>
              </a:solidFill>
            </a:endParaRPr>
          </a:p>
          <a:p>
            <a:pPr marL="457200" indent="-457200">
              <a:buFont typeface="Wingdings" pitchFamily="2" charset="2"/>
              <a:buNone/>
            </a:pPr>
            <a:endParaRPr lang="en-US" altLang="da-DK" sz="2000" dirty="0">
              <a:solidFill>
                <a:schemeClr val="tx2"/>
              </a:solidFill>
            </a:endParaRPr>
          </a:p>
          <a:p>
            <a:pPr marL="457200" indent="-457200">
              <a:buFont typeface="Wingdings" pitchFamily="2" charset="2"/>
              <a:buNone/>
            </a:pPr>
            <a:endParaRPr lang="en-US" altLang="da-DK" sz="2000" dirty="0">
              <a:solidFill>
                <a:schemeClr val="tx2"/>
              </a:solidFill>
            </a:endParaRPr>
          </a:p>
          <a:p>
            <a:pPr marL="457200" indent="-457200">
              <a:buFont typeface="Times"/>
              <a:buAutoNum type="arabicPeriod"/>
            </a:pPr>
            <a:r>
              <a:rPr lang="en-US" altLang="da-DK" sz="2000" dirty="0">
                <a:solidFill>
                  <a:schemeClr val="tx2"/>
                </a:solidFill>
              </a:rPr>
              <a:t>Race Condition</a:t>
            </a:r>
            <a:r>
              <a:rPr lang="en-US" altLang="da-DK" sz="2000" dirty="0"/>
              <a:t> – </a:t>
            </a:r>
            <a:r>
              <a:rPr lang="en-US" altLang="da-DK" sz="2000" dirty="0" err="1"/>
              <a:t>Når</a:t>
            </a:r>
            <a:r>
              <a:rPr lang="en-US" altLang="da-DK" sz="2000" dirty="0"/>
              <a:t> der </a:t>
            </a:r>
            <a:r>
              <a:rPr lang="en-US" altLang="da-DK" sz="2000" dirty="0" err="1"/>
              <a:t>er</a:t>
            </a:r>
            <a:r>
              <a:rPr lang="en-US" altLang="da-DK" sz="2000" dirty="0"/>
              <a:t> </a:t>
            </a:r>
            <a:r>
              <a:rPr lang="en-US" altLang="da-DK" sz="2000" dirty="0" err="1"/>
              <a:t>samtidig</a:t>
            </a:r>
            <a:r>
              <a:rPr lang="en-US" altLang="da-DK" sz="2000" dirty="0"/>
              <a:t> </a:t>
            </a:r>
            <a:r>
              <a:rPr lang="en-US" altLang="da-DK" sz="2000" dirty="0" err="1"/>
              <a:t>adgang</a:t>
            </a:r>
            <a:r>
              <a:rPr lang="en-US" altLang="da-DK" sz="2000" dirty="0"/>
              <a:t> </a:t>
            </a:r>
            <a:r>
              <a:rPr lang="en-US" altLang="da-DK" sz="2000" dirty="0" err="1"/>
              <a:t>til</a:t>
            </a:r>
            <a:r>
              <a:rPr lang="en-US" altLang="da-DK" sz="2000" dirty="0"/>
              <a:t> </a:t>
            </a:r>
            <a:r>
              <a:rPr lang="en-US" altLang="da-DK" sz="2000" dirty="0" err="1"/>
              <a:t>delte</a:t>
            </a:r>
            <a:r>
              <a:rPr lang="en-US" altLang="da-DK" sz="2000" dirty="0"/>
              <a:t> </a:t>
            </a:r>
            <a:r>
              <a:rPr lang="en-US" altLang="da-DK" sz="2000" dirty="0" err="1"/>
              <a:t>ressourcer</a:t>
            </a:r>
            <a:r>
              <a:rPr lang="en-US" altLang="da-DK" sz="2000" dirty="0"/>
              <a:t> </a:t>
            </a:r>
            <a:r>
              <a:rPr lang="en-US" altLang="da-DK" sz="2000" dirty="0" err="1"/>
              <a:t>og</a:t>
            </a:r>
            <a:r>
              <a:rPr lang="en-US" altLang="da-DK" sz="2000" dirty="0"/>
              <a:t> </a:t>
            </a:r>
            <a:r>
              <a:rPr lang="en-US" altLang="da-DK" sz="2000" dirty="0" err="1"/>
              <a:t>resultatet</a:t>
            </a:r>
            <a:r>
              <a:rPr lang="en-US" altLang="da-DK" sz="2000" dirty="0"/>
              <a:t> </a:t>
            </a:r>
            <a:r>
              <a:rPr lang="en-US" altLang="da-DK" sz="2000" dirty="0" err="1"/>
              <a:t>afhænger</a:t>
            </a:r>
            <a:r>
              <a:rPr lang="en-US" altLang="da-DK" sz="2000" dirty="0"/>
              <a:t> </a:t>
            </a:r>
            <a:r>
              <a:rPr lang="en-US" altLang="da-DK" sz="2000" dirty="0" err="1"/>
              <a:t>af</a:t>
            </a:r>
            <a:r>
              <a:rPr lang="en-US" altLang="da-DK" sz="2000" dirty="0"/>
              <a:t> </a:t>
            </a:r>
            <a:r>
              <a:rPr lang="en-US" altLang="da-DK" sz="2000" dirty="0" err="1"/>
              <a:t>rækkefølgen</a:t>
            </a:r>
            <a:r>
              <a:rPr lang="en-US" altLang="da-DK" sz="2000" dirty="0"/>
              <a:t>.</a:t>
            </a:r>
          </a:p>
          <a:p>
            <a:pPr marL="457200" indent="-457200">
              <a:buFont typeface="Times"/>
              <a:buAutoNum type="arabicPeriod" startAt="2"/>
            </a:pPr>
            <a:r>
              <a:rPr lang="en-US" altLang="da-DK" sz="2000" dirty="0">
                <a:solidFill>
                  <a:schemeClr val="tx2"/>
                </a:solidFill>
              </a:rPr>
              <a:t>Critical Section</a:t>
            </a:r>
            <a:r>
              <a:rPr lang="en-US" altLang="da-DK" sz="2000" dirty="0"/>
              <a:t> – Den del </a:t>
            </a:r>
            <a:r>
              <a:rPr lang="en-US" altLang="da-DK" sz="2000" dirty="0" err="1"/>
              <a:t>af</a:t>
            </a:r>
            <a:r>
              <a:rPr lang="en-US" altLang="da-DK" sz="2000" dirty="0"/>
              <a:t> </a:t>
            </a:r>
            <a:r>
              <a:rPr lang="en-US" altLang="da-DK" sz="2000" dirty="0" err="1"/>
              <a:t>koden</a:t>
            </a:r>
            <a:r>
              <a:rPr lang="en-US" altLang="da-DK" sz="2000" dirty="0"/>
              <a:t>, </a:t>
            </a:r>
            <a:r>
              <a:rPr lang="en-US" altLang="da-DK" sz="2000" dirty="0" err="1"/>
              <a:t>hvor</a:t>
            </a:r>
            <a:r>
              <a:rPr lang="en-US" altLang="da-DK" sz="2000" dirty="0"/>
              <a:t> </a:t>
            </a:r>
            <a:r>
              <a:rPr lang="en-US" altLang="da-DK" sz="2000" dirty="0" err="1"/>
              <a:t>tilgangen</a:t>
            </a:r>
            <a:r>
              <a:rPr lang="en-US" altLang="da-DK" sz="2000" dirty="0"/>
              <a:t> </a:t>
            </a:r>
            <a:r>
              <a:rPr lang="en-US" altLang="da-DK" sz="2000" dirty="0" err="1"/>
              <a:t>til</a:t>
            </a:r>
            <a:r>
              <a:rPr lang="en-US" altLang="da-DK" sz="2000" dirty="0"/>
              <a:t> de </a:t>
            </a:r>
            <a:r>
              <a:rPr lang="en-US" altLang="da-DK" sz="2000" dirty="0" err="1"/>
              <a:t>delte</a:t>
            </a:r>
            <a:r>
              <a:rPr lang="en-US" altLang="da-DK" sz="2000" dirty="0"/>
              <a:t> data finder </a:t>
            </a:r>
            <a:r>
              <a:rPr lang="en-US" altLang="da-DK" sz="2000" dirty="0" err="1"/>
              <a:t>sted</a:t>
            </a:r>
            <a:r>
              <a:rPr lang="en-US" altLang="da-DK" sz="2000" dirty="0"/>
              <a:t>. </a:t>
            </a:r>
          </a:p>
          <a:p>
            <a:pPr marL="457200" indent="-457200">
              <a:buFont typeface="Times"/>
              <a:buAutoNum type="arabicPeriod" startAt="2"/>
            </a:pPr>
            <a:r>
              <a:rPr lang="en-US" altLang="da-DK" sz="2000" dirty="0">
                <a:solidFill>
                  <a:schemeClr val="tx2"/>
                </a:solidFill>
              </a:rPr>
              <a:t>Entry Section</a:t>
            </a:r>
            <a:r>
              <a:rPr lang="en-US" altLang="da-DK" sz="2000" dirty="0"/>
              <a:t> -  </a:t>
            </a:r>
            <a:r>
              <a:rPr lang="en-US" altLang="da-DK" sz="2000" dirty="0" err="1"/>
              <a:t>Kode</a:t>
            </a:r>
            <a:r>
              <a:rPr lang="en-US" altLang="da-DK" sz="2000" dirty="0"/>
              <a:t> </a:t>
            </a:r>
            <a:r>
              <a:rPr lang="en-US" altLang="da-DK" sz="2000" dirty="0" err="1"/>
              <a:t>som</a:t>
            </a:r>
            <a:r>
              <a:rPr lang="en-US" altLang="da-DK" sz="2000" dirty="0"/>
              <a:t> </a:t>
            </a:r>
            <a:r>
              <a:rPr lang="en-US" altLang="da-DK" sz="2000" dirty="0" err="1"/>
              <a:t>spørger</a:t>
            </a:r>
            <a:r>
              <a:rPr lang="en-US" altLang="da-DK" sz="2000" dirty="0"/>
              <a:t> om </a:t>
            </a:r>
            <a:r>
              <a:rPr lang="en-US" altLang="da-DK" sz="2000" dirty="0" err="1"/>
              <a:t>lov</a:t>
            </a:r>
            <a:r>
              <a:rPr lang="en-US" altLang="da-DK" sz="2000" dirty="0"/>
              <a:t> </a:t>
            </a:r>
            <a:r>
              <a:rPr lang="en-US" altLang="da-DK" sz="2000" dirty="0" err="1"/>
              <a:t>til</a:t>
            </a:r>
            <a:r>
              <a:rPr lang="en-US" altLang="da-DK" sz="2000" dirty="0"/>
              <a:t> at </a:t>
            </a:r>
            <a:r>
              <a:rPr lang="en-US" altLang="da-DK" sz="2000" dirty="0" err="1"/>
              <a:t>få</a:t>
            </a:r>
            <a:r>
              <a:rPr lang="en-US" altLang="da-DK" sz="2000" dirty="0"/>
              <a:t> </a:t>
            </a:r>
            <a:r>
              <a:rPr lang="en-US" altLang="da-DK" sz="2000" dirty="0" err="1"/>
              <a:t>adgang</a:t>
            </a:r>
            <a:r>
              <a:rPr lang="en-US" altLang="da-DK" sz="2000" dirty="0"/>
              <a:t> </a:t>
            </a:r>
            <a:r>
              <a:rPr lang="en-US" altLang="da-DK" sz="2000" dirty="0" err="1"/>
              <a:t>til</a:t>
            </a:r>
            <a:r>
              <a:rPr lang="en-US" altLang="da-DK" sz="2000" dirty="0"/>
              <a:t> den </a:t>
            </a:r>
            <a:r>
              <a:rPr lang="en-US" altLang="da-DK" sz="2000" dirty="0" err="1"/>
              <a:t>kritiske</a:t>
            </a:r>
            <a:r>
              <a:rPr lang="en-US" altLang="da-DK" sz="2000" dirty="0"/>
              <a:t> </a:t>
            </a:r>
            <a:r>
              <a:rPr lang="en-US" altLang="da-DK" sz="2000" dirty="0" err="1"/>
              <a:t>sektion</a:t>
            </a:r>
            <a:r>
              <a:rPr lang="en-US" altLang="da-DK" sz="2000" dirty="0"/>
              <a:t>.</a:t>
            </a:r>
          </a:p>
          <a:p>
            <a:pPr marL="457200" indent="-457200">
              <a:buFont typeface="Times"/>
              <a:buAutoNum type="arabicPeriod" startAt="2"/>
            </a:pPr>
            <a:r>
              <a:rPr lang="en-US" altLang="da-DK" sz="2000" dirty="0">
                <a:solidFill>
                  <a:schemeClr val="tx2"/>
                </a:solidFill>
              </a:rPr>
              <a:t>Exit Section</a:t>
            </a:r>
            <a:r>
              <a:rPr lang="en-US" altLang="da-DK" sz="2000" dirty="0"/>
              <a:t> - </a:t>
            </a:r>
            <a:r>
              <a:rPr lang="en-US" altLang="da-DK" sz="2000" dirty="0" err="1"/>
              <a:t>Kode</a:t>
            </a:r>
            <a:r>
              <a:rPr lang="en-US" altLang="da-DK" sz="2000" dirty="0"/>
              <a:t> </a:t>
            </a:r>
            <a:r>
              <a:rPr lang="en-US" altLang="da-DK" sz="2000" dirty="0" err="1"/>
              <a:t>som</a:t>
            </a:r>
            <a:r>
              <a:rPr lang="en-US" altLang="da-DK" sz="2000" dirty="0"/>
              <a:t> </a:t>
            </a:r>
            <a:r>
              <a:rPr lang="en-US" altLang="da-DK" sz="2000" dirty="0" err="1"/>
              <a:t>afvikles</a:t>
            </a:r>
            <a:r>
              <a:rPr lang="en-US" altLang="da-DK" sz="2000" dirty="0"/>
              <a:t> </a:t>
            </a:r>
            <a:r>
              <a:rPr lang="en-US" altLang="da-DK" sz="2000" dirty="0" err="1"/>
              <a:t>efter</a:t>
            </a:r>
            <a:r>
              <a:rPr lang="en-US" altLang="da-DK" sz="2000" dirty="0"/>
              <a:t> at den </a:t>
            </a:r>
            <a:r>
              <a:rPr lang="en-US" altLang="da-DK" sz="2000" dirty="0" err="1"/>
              <a:t>kritiske</a:t>
            </a:r>
            <a:r>
              <a:rPr lang="en-US" altLang="da-DK" sz="2000" dirty="0"/>
              <a:t> </a:t>
            </a:r>
            <a:r>
              <a:rPr lang="en-US" altLang="da-DK" sz="2000" dirty="0" err="1"/>
              <a:t>sektion</a:t>
            </a:r>
            <a:r>
              <a:rPr lang="en-US" altLang="da-DK" sz="2000" dirty="0"/>
              <a:t> </a:t>
            </a:r>
            <a:r>
              <a:rPr lang="en-US" altLang="da-DK" sz="2000" dirty="0" err="1"/>
              <a:t>er</a:t>
            </a:r>
            <a:r>
              <a:rPr lang="en-US" altLang="da-DK" sz="2000" dirty="0"/>
              <a:t> </a:t>
            </a:r>
            <a:r>
              <a:rPr lang="en-US" altLang="da-DK" sz="2000" dirty="0" err="1"/>
              <a:t>blevet</a:t>
            </a:r>
            <a:r>
              <a:rPr lang="en-US" altLang="da-DK" sz="2000" dirty="0"/>
              <a:t> </a:t>
            </a:r>
            <a:r>
              <a:rPr lang="en-US" altLang="da-DK" sz="2000" dirty="0" err="1"/>
              <a:t>forladt</a:t>
            </a:r>
            <a:r>
              <a:rPr lang="en-US" altLang="da-DK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81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9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9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 dirty="0" err="1"/>
              <a:t>Strukturen</a:t>
            </a:r>
            <a:r>
              <a:rPr lang="en-US" altLang="da-DK" dirty="0"/>
              <a:t> </a:t>
            </a:r>
            <a:r>
              <a:rPr lang="en-US" altLang="da-DK" dirty="0" err="1"/>
              <a:t>af</a:t>
            </a:r>
            <a:r>
              <a:rPr lang="en-US" altLang="da-DK" dirty="0"/>
              <a:t> </a:t>
            </a:r>
            <a:r>
              <a:rPr lang="en-US" altLang="da-DK" dirty="0" err="1"/>
              <a:t>en</a:t>
            </a:r>
            <a:r>
              <a:rPr lang="en-US" altLang="da-DK" dirty="0"/>
              <a:t> </a:t>
            </a:r>
            <a:r>
              <a:rPr lang="en-US" altLang="da-DK" dirty="0" err="1"/>
              <a:t>Typisk</a:t>
            </a:r>
            <a:r>
              <a:rPr lang="en-US" altLang="da-DK" dirty="0"/>
              <a:t> </a:t>
            </a:r>
            <a:r>
              <a:rPr lang="en-US" altLang="da-DK" dirty="0" err="1"/>
              <a:t>Proces</a:t>
            </a:r>
            <a:endParaRPr lang="en-US" altLang="da-DK" dirty="0"/>
          </a:p>
        </p:txBody>
      </p:sp>
      <p:pic>
        <p:nvPicPr>
          <p:cNvPr id="398339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1660525"/>
            <a:ext cx="3568700" cy="296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533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 dirty="0" err="1"/>
              <a:t>Opgave</a:t>
            </a:r>
            <a:endParaRPr lang="en-US" altLang="da-DK" dirty="0"/>
          </a:p>
        </p:txBody>
      </p:sp>
      <p:sp>
        <p:nvSpPr>
          <p:cNvPr id="3993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52513" y="1556792"/>
            <a:ext cx="7124700" cy="46805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da-DK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da-DK" sz="2000" dirty="0"/>
              <a:t>Du skal skrive en applikation, som løser en variation af producer/consumer-problemet.</a:t>
            </a:r>
          </a:p>
          <a:p>
            <a:pPr marL="0" indent="0">
              <a:buNone/>
            </a:pPr>
            <a:endParaRPr lang="da-DK" sz="2000" dirty="0"/>
          </a:p>
          <a:p>
            <a:pPr marL="0" indent="0">
              <a:buNone/>
            </a:pPr>
            <a:r>
              <a:rPr lang="da-DK" sz="2000" dirty="0"/>
              <a:t>Produceren genererer tilfældige heltal mellem 1 og 50, som placeres i en tabel/</a:t>
            </a:r>
            <a:r>
              <a:rPr lang="da-DK" sz="2000" dirty="0" err="1"/>
              <a:t>collection</a:t>
            </a:r>
            <a:r>
              <a:rPr lang="da-DK" sz="2000" dirty="0"/>
              <a:t>. Hver gang den har indsat et nyt tal sover den i 100 millisekunder.</a:t>
            </a:r>
          </a:p>
          <a:p>
            <a:pPr marL="0" indent="0">
              <a:buNone/>
            </a:pPr>
            <a:endParaRPr lang="da-DK" sz="2000" dirty="0"/>
          </a:p>
          <a:p>
            <a:pPr marL="0" indent="0">
              <a:buNone/>
            </a:pPr>
            <a:r>
              <a:rPr lang="da-DK" sz="2000" dirty="0" err="1"/>
              <a:t>Consumeren</a:t>
            </a:r>
            <a:r>
              <a:rPr lang="da-DK" sz="2000" dirty="0"/>
              <a:t> tilgår tabellen med 500 millisekunders mellemrum og fjerner alle ikke-primtal fra listen.</a:t>
            </a:r>
          </a:p>
          <a:p>
            <a:pPr marL="0" indent="0">
              <a:buNone/>
            </a:pPr>
            <a:endParaRPr lang="da-DK" sz="2000" dirty="0"/>
          </a:p>
          <a:p>
            <a:pPr marL="0" indent="0">
              <a:buNone/>
            </a:pPr>
            <a:r>
              <a:rPr lang="da-DK" sz="2000" dirty="0"/>
              <a:t>Applikationen stopper, når alle primtal mellem 1 og 50 er i tabellen, og antallet af benyttede elementer i tabellen udskrives på skærmen.</a:t>
            </a:r>
          </a:p>
          <a:p>
            <a:pPr marL="0" indent="0">
              <a:buNone/>
            </a:pPr>
            <a:endParaRPr lang="en-US" altLang="da-DK" sz="2000" dirty="0"/>
          </a:p>
        </p:txBody>
      </p:sp>
    </p:spTree>
    <p:extLst>
      <p:ext uri="{BB962C8B-B14F-4D97-AF65-F5344CB8AC3E}">
        <p14:creationId xmlns:p14="http://schemas.microsoft.com/office/powerpoint/2010/main" val="2394757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Struktur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chrono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primes[] = { 1,2,3,5,7,11,13,17,19,23,29,31,37,41,43,47 };</a:t>
            </a:r>
          </a:p>
          <a:p>
            <a:pPr marL="0" indent="0">
              <a:buNone/>
            </a:pP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arr_mutex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notPrime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){}</a:t>
            </a:r>
          </a:p>
          <a:p>
            <a:pPr marL="0" indent="0">
              <a:buNone/>
            </a:pP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carryon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[]) {}</a:t>
            </a:r>
          </a:p>
          <a:p>
            <a:pPr marL="0" indent="0">
              <a:buNone/>
            </a:pP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insertNum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[]){}</a:t>
            </a:r>
          </a:p>
          <a:p>
            <a:pPr marL="0" indent="0">
              <a:buNone/>
            </a:pP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removeNums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[]){}</a:t>
            </a:r>
          </a:p>
          <a:p>
            <a:pPr marL="0" indent="0">
              <a:buNone/>
            </a:pPr>
            <a:endParaRPr lang="da-D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003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Main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[100] = { 0 };</a:t>
            </a:r>
          </a:p>
          <a:p>
            <a:pPr marL="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producer{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insertNum,arr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};</a:t>
            </a:r>
          </a:p>
          <a:p>
            <a:pPr marL="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removeNums,arr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};</a:t>
            </a:r>
          </a:p>
          <a:p>
            <a:pPr marL="0" indent="0">
              <a:buNone/>
            </a:pP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producer.join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consumer.join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sze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: " &lt;&lt;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sze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0535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da-DK" dirty="0"/>
              <a:t>Single and Multithreaded Processes</a:t>
            </a:r>
          </a:p>
        </p:txBody>
      </p:sp>
      <p:pic>
        <p:nvPicPr>
          <p:cNvPr id="4096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1606550" y="1563688"/>
            <a:ext cx="6299200" cy="364331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624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344488"/>
            <a:ext cx="7292975" cy="612775"/>
          </a:xfrm>
        </p:spPr>
        <p:txBody>
          <a:bodyPr>
            <a:normAutofit fontScale="90000"/>
          </a:bodyPr>
          <a:lstStyle/>
          <a:p>
            <a:r>
              <a:rPr lang="en-US" altLang="da-DK" dirty="0" err="1"/>
              <a:t>Fordele</a:t>
            </a:r>
            <a:r>
              <a:rPr lang="en-US" altLang="da-DK" dirty="0"/>
              <a:t> </a:t>
            </a:r>
            <a:r>
              <a:rPr lang="en-US" altLang="da-DK" dirty="0" err="1"/>
              <a:t>ved</a:t>
            </a:r>
            <a:r>
              <a:rPr lang="en-US" altLang="da-DK" dirty="0"/>
              <a:t> </a:t>
            </a:r>
            <a:r>
              <a:rPr lang="en-US" altLang="da-DK" dirty="0" err="1"/>
              <a:t>tråde</a:t>
            </a:r>
            <a:endParaRPr lang="en-US" altLang="da-DK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4112" y="1252538"/>
            <a:ext cx="5938167" cy="4530725"/>
          </a:xfrm>
        </p:spPr>
        <p:txBody>
          <a:bodyPr>
            <a:normAutofit/>
          </a:bodyPr>
          <a:lstStyle/>
          <a:p>
            <a:endParaRPr lang="en-US" altLang="da-DK" dirty="0"/>
          </a:p>
          <a:p>
            <a:r>
              <a:rPr lang="en-US" altLang="da-DK" dirty="0" err="1"/>
              <a:t>Reaktionsevne</a:t>
            </a:r>
            <a:br>
              <a:rPr lang="en-US" altLang="da-DK" dirty="0"/>
            </a:br>
            <a:endParaRPr lang="en-US" altLang="da-DK" dirty="0"/>
          </a:p>
          <a:p>
            <a:r>
              <a:rPr lang="en-US" altLang="da-DK" dirty="0" err="1"/>
              <a:t>Resourcedeling</a:t>
            </a:r>
            <a:br>
              <a:rPr lang="en-US" altLang="da-DK" dirty="0"/>
            </a:br>
            <a:endParaRPr lang="en-US" altLang="da-DK" dirty="0"/>
          </a:p>
          <a:p>
            <a:r>
              <a:rPr lang="en-US" altLang="da-DK" dirty="0" err="1"/>
              <a:t>Økonomi</a:t>
            </a:r>
            <a:br>
              <a:rPr lang="en-US" altLang="da-DK" dirty="0"/>
            </a:br>
            <a:endParaRPr lang="en-US" altLang="da-DK" dirty="0"/>
          </a:p>
          <a:p>
            <a:r>
              <a:rPr lang="en-US" altLang="da-DK" dirty="0" err="1"/>
              <a:t>Udnyttelse</a:t>
            </a:r>
            <a:r>
              <a:rPr lang="en-US" altLang="da-DK" dirty="0"/>
              <a:t> af MP </a:t>
            </a:r>
            <a:r>
              <a:rPr lang="en-US" altLang="da-DK" dirty="0" err="1"/>
              <a:t>arkitekturer</a:t>
            </a:r>
            <a:r>
              <a:rPr lang="en-US" altLang="da-DK" dirty="0"/>
              <a:t> </a:t>
            </a: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493713" y="314325"/>
            <a:ext cx="3100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kumimoji="1" lang="da-DK" altLang="da-DK" sz="3200" b="1">
              <a:solidFill>
                <a:schemeClr val="tx2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37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/>
              <a:t>User and Kernel Threads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6950" y="1252538"/>
            <a:ext cx="7110413" cy="4530725"/>
          </a:xfrm>
        </p:spPr>
        <p:txBody>
          <a:bodyPr/>
          <a:lstStyle/>
          <a:p>
            <a:endParaRPr lang="en-US" altLang="da-DK" dirty="0"/>
          </a:p>
          <a:p>
            <a:r>
              <a:rPr lang="en-US" altLang="da-DK" dirty="0"/>
              <a:t>User threads - Thread management done by user-level threads library.</a:t>
            </a:r>
            <a:br>
              <a:rPr lang="en-US" altLang="da-DK" dirty="0"/>
            </a:br>
            <a:endParaRPr lang="en-US" altLang="da-DK" dirty="0"/>
          </a:p>
          <a:p>
            <a:r>
              <a:rPr lang="en-US" altLang="da-DK" dirty="0"/>
              <a:t>Kernel threads - Threads directly supported by the kernel.</a:t>
            </a:r>
            <a:br>
              <a:rPr lang="en-US" altLang="da-DK" dirty="0"/>
            </a:br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3519870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Synkronisering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Problemstillingen kan anskueliggøres ved </a:t>
            </a:r>
            <a:r>
              <a:rPr lang="da-DK" i="1" dirty="0" err="1"/>
              <a:t>consumer</a:t>
            </a:r>
            <a:r>
              <a:rPr lang="da-DK" i="1" dirty="0"/>
              <a:t> producer</a:t>
            </a:r>
            <a:r>
              <a:rPr lang="da-DK" dirty="0"/>
              <a:t> eksemplet. En fælles resurse tilføjes elementer af en </a:t>
            </a:r>
            <a:r>
              <a:rPr lang="da-DK" i="1" dirty="0"/>
              <a:t>producer</a:t>
            </a:r>
            <a:r>
              <a:rPr lang="da-DK" dirty="0"/>
              <a:t>, mens elementer fjernes af en </a:t>
            </a:r>
            <a:r>
              <a:rPr lang="da-DK" i="1" dirty="0" err="1"/>
              <a:t>consumer</a:t>
            </a:r>
            <a:r>
              <a:rPr lang="da-DK" i="1" dirty="0"/>
              <a:t>.</a:t>
            </a:r>
            <a:r>
              <a:rPr lang="da-DK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914522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/>
              <a:t>Baggrund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55663" y="1108075"/>
            <a:ext cx="7618412" cy="4860925"/>
          </a:xfrm>
        </p:spPr>
        <p:txBody>
          <a:bodyPr>
            <a:normAutofit fontScale="85000" lnSpcReduction="20000"/>
          </a:bodyPr>
          <a:lstStyle/>
          <a:p>
            <a:r>
              <a:rPr lang="en-US" altLang="da-DK" dirty="0" err="1"/>
              <a:t>Samtidig</a:t>
            </a:r>
            <a:r>
              <a:rPr lang="en-US" altLang="da-DK" dirty="0"/>
              <a:t> </a:t>
            </a:r>
            <a:r>
              <a:rPr lang="en-US" altLang="da-DK" dirty="0" err="1"/>
              <a:t>adgang</a:t>
            </a:r>
            <a:r>
              <a:rPr lang="en-US" altLang="da-DK" dirty="0"/>
              <a:t> </a:t>
            </a:r>
            <a:r>
              <a:rPr lang="en-US" altLang="da-DK" dirty="0" err="1"/>
              <a:t>til</a:t>
            </a:r>
            <a:r>
              <a:rPr lang="en-US" altLang="da-DK" dirty="0"/>
              <a:t> </a:t>
            </a:r>
            <a:r>
              <a:rPr lang="en-US" altLang="da-DK" dirty="0" err="1"/>
              <a:t>delte</a:t>
            </a:r>
            <a:r>
              <a:rPr lang="en-US" altLang="da-DK" dirty="0"/>
              <a:t> data </a:t>
            </a:r>
            <a:r>
              <a:rPr lang="en-US" altLang="da-DK" dirty="0" err="1"/>
              <a:t>kan</a:t>
            </a:r>
            <a:r>
              <a:rPr lang="en-US" altLang="da-DK" dirty="0"/>
              <a:t> </a:t>
            </a:r>
            <a:r>
              <a:rPr lang="en-US" altLang="da-DK" dirty="0" err="1"/>
              <a:t>medføre</a:t>
            </a:r>
            <a:r>
              <a:rPr lang="en-US" altLang="da-DK" dirty="0"/>
              <a:t> </a:t>
            </a:r>
            <a:r>
              <a:rPr lang="en-US" altLang="da-DK" dirty="0" err="1"/>
              <a:t>inkonsistens</a:t>
            </a:r>
            <a:r>
              <a:rPr lang="en-US" altLang="da-DK" dirty="0"/>
              <a:t>.</a:t>
            </a:r>
          </a:p>
          <a:p>
            <a:r>
              <a:rPr lang="en-US" altLang="da-DK" dirty="0"/>
              <a:t>At </a:t>
            </a:r>
            <a:r>
              <a:rPr lang="en-US" altLang="da-DK" dirty="0" err="1"/>
              <a:t>tilsikre</a:t>
            </a:r>
            <a:r>
              <a:rPr lang="en-US" altLang="da-DK" dirty="0"/>
              <a:t> </a:t>
            </a:r>
            <a:r>
              <a:rPr lang="en-US" altLang="da-DK" dirty="0" err="1"/>
              <a:t>datakonsistens</a:t>
            </a:r>
            <a:r>
              <a:rPr lang="en-US" altLang="da-DK" dirty="0"/>
              <a:t> </a:t>
            </a:r>
            <a:r>
              <a:rPr lang="en-US" altLang="da-DK" dirty="0" err="1"/>
              <a:t>kræver</a:t>
            </a:r>
            <a:r>
              <a:rPr lang="en-US" altLang="da-DK" dirty="0"/>
              <a:t> </a:t>
            </a:r>
            <a:r>
              <a:rPr lang="en-US" altLang="da-DK" dirty="0" err="1"/>
              <a:t>mekanismer</a:t>
            </a:r>
            <a:r>
              <a:rPr lang="en-US" altLang="da-DK" dirty="0"/>
              <a:t>, </a:t>
            </a:r>
            <a:r>
              <a:rPr lang="en-US" altLang="da-DK" dirty="0" err="1"/>
              <a:t>som</a:t>
            </a:r>
            <a:r>
              <a:rPr lang="en-US" altLang="da-DK" dirty="0"/>
              <a:t> </a:t>
            </a:r>
            <a:r>
              <a:rPr lang="en-US" altLang="da-DK" dirty="0" err="1"/>
              <a:t>fastholder</a:t>
            </a:r>
            <a:r>
              <a:rPr lang="en-US" altLang="da-DK" dirty="0"/>
              <a:t> </a:t>
            </a:r>
            <a:r>
              <a:rPr lang="en-US" altLang="da-DK" dirty="0" err="1"/>
              <a:t>ordentlig</a:t>
            </a:r>
            <a:r>
              <a:rPr lang="en-US" altLang="da-DK" dirty="0"/>
              <a:t> </a:t>
            </a:r>
            <a:r>
              <a:rPr lang="en-US" altLang="da-DK" dirty="0" err="1"/>
              <a:t>eksekvering</a:t>
            </a:r>
            <a:r>
              <a:rPr lang="en-US" altLang="da-DK" dirty="0"/>
              <a:t> </a:t>
            </a:r>
            <a:r>
              <a:rPr lang="en-US" altLang="da-DK" dirty="0" err="1"/>
              <a:t>af</a:t>
            </a:r>
            <a:r>
              <a:rPr lang="en-US" altLang="da-DK" dirty="0"/>
              <a:t> </a:t>
            </a:r>
            <a:r>
              <a:rPr lang="en-US" altLang="da-DK" dirty="0" err="1"/>
              <a:t>samarbejdende</a:t>
            </a:r>
            <a:r>
              <a:rPr lang="en-US" altLang="da-DK" dirty="0"/>
              <a:t> processer.</a:t>
            </a:r>
          </a:p>
          <a:p>
            <a:r>
              <a:rPr lang="en-US" altLang="da-DK" dirty="0" err="1"/>
              <a:t>Hvis</a:t>
            </a:r>
            <a:r>
              <a:rPr lang="en-US" altLang="da-DK" dirty="0"/>
              <a:t> vi </a:t>
            </a:r>
            <a:r>
              <a:rPr lang="en-US" altLang="da-DK" dirty="0" err="1"/>
              <a:t>forestiller</a:t>
            </a:r>
            <a:r>
              <a:rPr lang="en-US" altLang="da-DK" dirty="0"/>
              <a:t> </a:t>
            </a:r>
            <a:r>
              <a:rPr lang="en-US" altLang="da-DK" dirty="0" err="1"/>
              <a:t>os</a:t>
            </a:r>
            <a:r>
              <a:rPr lang="en-US" altLang="da-DK" dirty="0"/>
              <a:t> </a:t>
            </a:r>
            <a:r>
              <a:rPr lang="en-US" altLang="da-DK" dirty="0" err="1"/>
              <a:t>en</a:t>
            </a:r>
            <a:r>
              <a:rPr lang="en-US" altLang="da-DK" dirty="0"/>
              <a:t> </a:t>
            </a:r>
            <a:r>
              <a:rPr lang="en-US" altLang="da-DK" dirty="0" err="1"/>
              <a:t>løsning</a:t>
            </a:r>
            <a:r>
              <a:rPr lang="en-US" altLang="da-DK" dirty="0"/>
              <a:t> </a:t>
            </a:r>
            <a:r>
              <a:rPr lang="en-US" altLang="da-DK" dirty="0" err="1"/>
              <a:t>på</a:t>
            </a:r>
            <a:r>
              <a:rPr lang="en-US" altLang="da-DK" dirty="0"/>
              <a:t> consumer-producer </a:t>
            </a:r>
            <a:r>
              <a:rPr lang="en-US" altLang="da-DK" dirty="0" err="1"/>
              <a:t>problemet</a:t>
            </a:r>
            <a:r>
              <a:rPr lang="en-US" altLang="da-DK" dirty="0"/>
              <a:t>, </a:t>
            </a:r>
            <a:r>
              <a:rPr lang="en-US" altLang="da-DK" dirty="0" err="1"/>
              <a:t>som</a:t>
            </a:r>
            <a:r>
              <a:rPr lang="en-US" altLang="da-DK" dirty="0"/>
              <a:t> </a:t>
            </a:r>
            <a:r>
              <a:rPr lang="en-US" altLang="da-DK" dirty="0" err="1"/>
              <a:t>fylder</a:t>
            </a:r>
            <a:r>
              <a:rPr lang="en-US" altLang="da-DK" dirty="0"/>
              <a:t> </a:t>
            </a:r>
            <a:r>
              <a:rPr lang="en-US" altLang="da-DK" dirty="0" err="1">
                <a:solidFill>
                  <a:srgbClr val="FF0000"/>
                </a:solidFill>
              </a:rPr>
              <a:t>alle</a:t>
            </a:r>
            <a:r>
              <a:rPr lang="en-US" altLang="da-DK" dirty="0">
                <a:solidFill>
                  <a:srgbClr val="FF0000"/>
                </a:solidFill>
              </a:rPr>
              <a:t> </a:t>
            </a:r>
            <a:r>
              <a:rPr lang="en-US" altLang="da-DK" dirty="0" err="1"/>
              <a:t>bufferne</a:t>
            </a:r>
            <a:r>
              <a:rPr lang="en-US" altLang="da-DK" dirty="0"/>
              <a:t>. Vi </a:t>
            </a:r>
            <a:r>
              <a:rPr lang="en-US" altLang="da-DK" dirty="0" err="1"/>
              <a:t>kan</a:t>
            </a:r>
            <a:r>
              <a:rPr lang="en-US" altLang="da-DK" dirty="0"/>
              <a:t> </a:t>
            </a:r>
            <a:r>
              <a:rPr lang="en-US" altLang="da-DK" dirty="0" err="1"/>
              <a:t>gøre</a:t>
            </a:r>
            <a:r>
              <a:rPr lang="en-US" altLang="da-DK" dirty="0"/>
              <a:t> </a:t>
            </a:r>
            <a:r>
              <a:rPr lang="en-US" altLang="da-DK" dirty="0" err="1"/>
              <a:t>det</a:t>
            </a:r>
            <a:r>
              <a:rPr lang="en-US" altLang="da-DK" dirty="0"/>
              <a:t> </a:t>
            </a:r>
            <a:r>
              <a:rPr lang="en-US" altLang="da-DK" dirty="0" err="1"/>
              <a:t>ved</a:t>
            </a:r>
            <a:r>
              <a:rPr lang="en-US" altLang="da-DK" dirty="0"/>
              <a:t> at have </a:t>
            </a:r>
            <a:r>
              <a:rPr lang="en-US" altLang="da-DK" dirty="0" err="1"/>
              <a:t>en</a:t>
            </a:r>
            <a:r>
              <a:rPr lang="en-US" altLang="da-DK" dirty="0"/>
              <a:t> </a:t>
            </a:r>
            <a:r>
              <a:rPr lang="en-US" altLang="da-DK" dirty="0" err="1"/>
              <a:t>heltals</a:t>
            </a:r>
            <a:r>
              <a:rPr lang="en-US" altLang="da-DK" dirty="0"/>
              <a:t> </a:t>
            </a:r>
            <a:r>
              <a:rPr lang="en-US" altLang="da-DK" dirty="0" err="1">
                <a:solidFill>
                  <a:srgbClr val="FF0000"/>
                </a:solidFill>
              </a:rPr>
              <a:t>tæller</a:t>
            </a:r>
            <a:r>
              <a:rPr lang="en-US" altLang="da-DK" dirty="0"/>
              <a:t> </a:t>
            </a:r>
            <a:r>
              <a:rPr lang="en-US" altLang="da-DK" dirty="0" err="1"/>
              <a:t>som</a:t>
            </a:r>
            <a:r>
              <a:rPr lang="en-US" altLang="da-DK" dirty="0"/>
              <a:t> holder </a:t>
            </a:r>
            <a:r>
              <a:rPr lang="en-US" altLang="da-DK" dirty="0" err="1"/>
              <a:t>styr</a:t>
            </a:r>
            <a:r>
              <a:rPr lang="en-US" altLang="da-DK" dirty="0"/>
              <a:t> </a:t>
            </a:r>
            <a:r>
              <a:rPr lang="en-US" altLang="da-DK" dirty="0" err="1"/>
              <a:t>på</a:t>
            </a:r>
            <a:r>
              <a:rPr lang="en-US" altLang="da-DK" dirty="0"/>
              <a:t> </a:t>
            </a:r>
            <a:r>
              <a:rPr lang="en-US" altLang="da-DK" dirty="0" err="1"/>
              <a:t>antallet</a:t>
            </a:r>
            <a:r>
              <a:rPr lang="en-US" altLang="da-DK" dirty="0"/>
              <a:t> </a:t>
            </a:r>
            <a:r>
              <a:rPr lang="en-US" altLang="da-DK" dirty="0" err="1"/>
              <a:t>af</a:t>
            </a:r>
            <a:r>
              <a:rPr lang="en-US" altLang="da-DK" dirty="0"/>
              <a:t> </a:t>
            </a:r>
            <a:r>
              <a:rPr lang="en-US" altLang="da-DK" dirty="0" err="1"/>
              <a:t>buffere</a:t>
            </a:r>
            <a:r>
              <a:rPr lang="en-US" altLang="da-DK" dirty="0"/>
              <a:t>.  </a:t>
            </a:r>
            <a:r>
              <a:rPr lang="en-US" altLang="da-DK" dirty="0" err="1"/>
              <a:t>Til</a:t>
            </a:r>
            <a:r>
              <a:rPr lang="en-US" altLang="da-DK" dirty="0"/>
              <a:t> at </a:t>
            </a:r>
            <a:r>
              <a:rPr lang="en-US" altLang="da-DK" dirty="0" err="1"/>
              <a:t>starte</a:t>
            </a:r>
            <a:r>
              <a:rPr lang="en-US" altLang="da-DK" dirty="0"/>
              <a:t> med </a:t>
            </a:r>
            <a:r>
              <a:rPr lang="en-US" altLang="da-DK" dirty="0" err="1"/>
              <a:t>sættes</a:t>
            </a:r>
            <a:r>
              <a:rPr lang="en-US" altLang="da-DK" dirty="0"/>
              <a:t> </a:t>
            </a:r>
            <a:r>
              <a:rPr lang="en-US" altLang="da-DK" dirty="0" err="1"/>
              <a:t>tallet</a:t>
            </a:r>
            <a:r>
              <a:rPr lang="en-US" altLang="da-DK" dirty="0"/>
              <a:t> </a:t>
            </a:r>
            <a:r>
              <a:rPr lang="en-US" altLang="da-DK" dirty="0" err="1"/>
              <a:t>til</a:t>
            </a:r>
            <a:r>
              <a:rPr lang="en-US" altLang="da-DK" dirty="0"/>
              <a:t> 0.  </a:t>
            </a:r>
            <a:r>
              <a:rPr lang="en-US" altLang="da-DK" dirty="0" err="1"/>
              <a:t>Det</a:t>
            </a:r>
            <a:r>
              <a:rPr lang="en-US" altLang="da-DK" dirty="0"/>
              <a:t> </a:t>
            </a:r>
            <a:r>
              <a:rPr lang="en-US" altLang="da-DK" dirty="0" err="1"/>
              <a:t>tælles</a:t>
            </a:r>
            <a:r>
              <a:rPr lang="en-US" altLang="da-DK" dirty="0"/>
              <a:t> op </a:t>
            </a:r>
            <a:r>
              <a:rPr lang="en-US" altLang="da-DK" dirty="0" err="1"/>
              <a:t>af</a:t>
            </a:r>
            <a:r>
              <a:rPr lang="en-US" altLang="da-DK" dirty="0"/>
              <a:t> </a:t>
            </a:r>
            <a:r>
              <a:rPr lang="en-US" altLang="da-DK" dirty="0" err="1"/>
              <a:t>produceren</a:t>
            </a:r>
            <a:r>
              <a:rPr lang="en-US" altLang="da-DK" dirty="0"/>
              <a:t> </a:t>
            </a:r>
            <a:r>
              <a:rPr lang="en-US" altLang="da-DK" dirty="0" err="1"/>
              <a:t>efter</a:t>
            </a:r>
            <a:r>
              <a:rPr lang="en-US" altLang="da-DK" dirty="0"/>
              <a:t> at </a:t>
            </a:r>
            <a:r>
              <a:rPr lang="en-US" altLang="da-DK" dirty="0" err="1"/>
              <a:t>han</a:t>
            </a:r>
            <a:r>
              <a:rPr lang="en-US" altLang="da-DK" dirty="0"/>
              <a:t> </a:t>
            </a:r>
            <a:r>
              <a:rPr lang="en-US" altLang="da-DK" dirty="0" err="1"/>
              <a:t>har</a:t>
            </a:r>
            <a:r>
              <a:rPr lang="en-US" altLang="da-DK" dirty="0"/>
              <a:t> </a:t>
            </a:r>
            <a:r>
              <a:rPr lang="en-US" altLang="da-DK" dirty="0" err="1"/>
              <a:t>lavet</a:t>
            </a:r>
            <a:r>
              <a:rPr lang="en-US" altLang="da-DK" dirty="0"/>
              <a:t> </a:t>
            </a:r>
            <a:r>
              <a:rPr lang="en-US" altLang="da-DK" dirty="0" err="1"/>
              <a:t>en</a:t>
            </a:r>
            <a:r>
              <a:rPr lang="en-US" altLang="da-DK" dirty="0"/>
              <a:t> </a:t>
            </a:r>
            <a:r>
              <a:rPr lang="en-US" altLang="da-DK" dirty="0" err="1"/>
              <a:t>ny</a:t>
            </a:r>
            <a:r>
              <a:rPr lang="en-US" altLang="da-DK" dirty="0"/>
              <a:t> buffer </a:t>
            </a:r>
            <a:r>
              <a:rPr lang="en-US" altLang="da-DK" dirty="0" err="1"/>
              <a:t>og</a:t>
            </a:r>
            <a:r>
              <a:rPr lang="en-US" altLang="da-DK" dirty="0"/>
              <a:t> </a:t>
            </a:r>
            <a:r>
              <a:rPr lang="en-US" altLang="da-DK" dirty="0" err="1"/>
              <a:t>det</a:t>
            </a:r>
            <a:r>
              <a:rPr lang="en-US" altLang="da-DK" dirty="0"/>
              <a:t> </a:t>
            </a:r>
            <a:r>
              <a:rPr lang="en-US" altLang="da-DK" dirty="0" err="1"/>
              <a:t>bliver</a:t>
            </a:r>
            <a:r>
              <a:rPr lang="en-US" altLang="da-DK" dirty="0"/>
              <a:t> </a:t>
            </a:r>
            <a:r>
              <a:rPr lang="en-US" altLang="da-DK" dirty="0" err="1"/>
              <a:t>talt</a:t>
            </a:r>
            <a:r>
              <a:rPr lang="en-US" altLang="da-DK" dirty="0"/>
              <a:t> ned </a:t>
            </a:r>
            <a:r>
              <a:rPr lang="en-US" altLang="da-DK" dirty="0" err="1"/>
              <a:t>af</a:t>
            </a:r>
            <a:r>
              <a:rPr lang="en-US" altLang="da-DK" dirty="0"/>
              <a:t> </a:t>
            </a:r>
            <a:r>
              <a:rPr lang="en-US" altLang="da-DK" dirty="0" err="1"/>
              <a:t>consumeren</a:t>
            </a:r>
            <a:r>
              <a:rPr lang="en-US" altLang="da-DK" dirty="0"/>
              <a:t>, </a:t>
            </a:r>
            <a:r>
              <a:rPr lang="en-US" altLang="da-DK" dirty="0" err="1"/>
              <a:t>hver</a:t>
            </a:r>
            <a:r>
              <a:rPr lang="en-US" altLang="da-DK" dirty="0"/>
              <a:t> gang </a:t>
            </a:r>
            <a:r>
              <a:rPr lang="en-US" altLang="da-DK" dirty="0" err="1"/>
              <a:t>han</a:t>
            </a:r>
            <a:r>
              <a:rPr lang="en-US" altLang="da-DK" dirty="0"/>
              <a:t> </a:t>
            </a:r>
            <a:r>
              <a:rPr lang="en-US" altLang="da-DK" dirty="0" err="1"/>
              <a:t>har</a:t>
            </a:r>
            <a:r>
              <a:rPr lang="en-US" altLang="da-DK" dirty="0"/>
              <a:t> </a:t>
            </a:r>
            <a:r>
              <a:rPr lang="en-US" altLang="da-DK" dirty="0" err="1"/>
              <a:t>forbrugt</a:t>
            </a:r>
            <a:r>
              <a:rPr lang="en-US" altLang="da-DK" dirty="0"/>
              <a:t> </a:t>
            </a:r>
            <a:r>
              <a:rPr lang="en-US" altLang="da-DK" dirty="0" err="1"/>
              <a:t>en</a:t>
            </a:r>
            <a:r>
              <a:rPr lang="en-US" altLang="da-DK" dirty="0"/>
              <a:t> buffer.</a:t>
            </a:r>
          </a:p>
        </p:txBody>
      </p:sp>
    </p:spTree>
    <p:extLst>
      <p:ext uri="{BB962C8B-B14F-4D97-AF65-F5344CB8AC3E}">
        <p14:creationId xmlns:p14="http://schemas.microsoft.com/office/powerpoint/2010/main" val="394955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/>
              <a:t>Producer </a:t>
            </a:r>
          </a:p>
        </p:txBody>
      </p:sp>
      <p:pic>
        <p:nvPicPr>
          <p:cNvPr id="1884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0" y="1817688"/>
            <a:ext cx="4949825" cy="259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545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/>
              <a:t>Consumer</a:t>
            </a:r>
          </a:p>
        </p:txBody>
      </p:sp>
      <p:sp>
        <p:nvSpPr>
          <p:cNvPr id="189443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22350"/>
            <a:ext cx="6877050" cy="48609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altLang="da-DK" sz="2800"/>
          </a:p>
          <a:p>
            <a:pPr>
              <a:buFont typeface="Wingdings" pitchFamily="2" charset="2"/>
              <a:buNone/>
            </a:pPr>
            <a:r>
              <a:rPr lang="en-US" altLang="da-DK" sz="2800">
                <a:solidFill>
                  <a:srgbClr val="0000FF"/>
                </a:solidFill>
              </a:rPr>
              <a:t>    </a:t>
            </a:r>
            <a:endParaRPr lang="en-US" altLang="da-DK">
              <a:solidFill>
                <a:srgbClr val="0000FF"/>
              </a:solidFill>
            </a:endParaRPr>
          </a:p>
        </p:txBody>
      </p:sp>
      <p:pic>
        <p:nvPicPr>
          <p:cNvPr id="189444" name="Picture 10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2046288"/>
            <a:ext cx="5465763" cy="229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528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 dirty="0"/>
              <a:t>Race Condition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108075"/>
            <a:ext cx="8067675" cy="48180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da-DK" sz="2000" dirty="0">
                <a:solidFill>
                  <a:srgbClr val="0000FF"/>
                </a:solidFill>
              </a:rPr>
              <a:t>count++</a:t>
            </a:r>
            <a:r>
              <a:rPr lang="en-US" altLang="da-DK" sz="2000" dirty="0"/>
              <a:t> </a:t>
            </a:r>
            <a:r>
              <a:rPr lang="en-US" altLang="da-DK" sz="2000" dirty="0" err="1"/>
              <a:t>kan</a:t>
            </a:r>
            <a:r>
              <a:rPr lang="en-US" altLang="da-DK" sz="2000" dirty="0"/>
              <a:t> </a:t>
            </a:r>
            <a:r>
              <a:rPr lang="en-US" altLang="da-DK" sz="2000" dirty="0" err="1"/>
              <a:t>implementeres</a:t>
            </a:r>
            <a:r>
              <a:rPr lang="en-US" altLang="da-DK" sz="2000" dirty="0"/>
              <a:t> </a:t>
            </a:r>
            <a:r>
              <a:rPr lang="en-US" altLang="da-DK" sz="2000" dirty="0" err="1"/>
              <a:t>således</a:t>
            </a:r>
            <a:br>
              <a:rPr lang="en-US" altLang="da-DK" sz="2000" dirty="0"/>
            </a:br>
            <a:br>
              <a:rPr lang="en-US" altLang="da-DK" sz="2000" dirty="0"/>
            </a:br>
            <a:r>
              <a:rPr lang="en-US" altLang="da-DK" sz="2000" dirty="0"/>
              <a:t>     </a:t>
            </a:r>
            <a:r>
              <a:rPr lang="en-US" altLang="da-DK" sz="2000" dirty="0">
                <a:solidFill>
                  <a:srgbClr val="0000FF"/>
                </a:solidFill>
              </a:rPr>
              <a:t>register1 = count</a:t>
            </a:r>
            <a:br>
              <a:rPr lang="en-US" altLang="da-DK" sz="2000" dirty="0">
                <a:solidFill>
                  <a:srgbClr val="0000FF"/>
                </a:solidFill>
              </a:rPr>
            </a:br>
            <a:r>
              <a:rPr lang="en-US" altLang="da-DK" sz="2000" dirty="0">
                <a:solidFill>
                  <a:srgbClr val="0000FF"/>
                </a:solidFill>
              </a:rPr>
              <a:t>     register1 = register1 + 1</a:t>
            </a:r>
            <a:br>
              <a:rPr lang="en-US" altLang="da-DK" sz="2000" dirty="0">
                <a:solidFill>
                  <a:srgbClr val="0000FF"/>
                </a:solidFill>
              </a:rPr>
            </a:br>
            <a:r>
              <a:rPr lang="en-US" altLang="da-DK" sz="2000" dirty="0">
                <a:solidFill>
                  <a:srgbClr val="0000FF"/>
                </a:solidFill>
              </a:rPr>
              <a:t>     count = register1</a:t>
            </a:r>
          </a:p>
          <a:p>
            <a:pPr>
              <a:lnSpc>
                <a:spcPct val="90000"/>
              </a:lnSpc>
            </a:pPr>
            <a:r>
              <a:rPr lang="en-US" altLang="da-DK" sz="2000" dirty="0">
                <a:solidFill>
                  <a:schemeClr val="tx2"/>
                </a:solidFill>
              </a:rPr>
              <a:t>count--</a:t>
            </a:r>
            <a:r>
              <a:rPr lang="en-US" altLang="da-DK" sz="2000" dirty="0"/>
              <a:t> </a:t>
            </a:r>
            <a:r>
              <a:rPr lang="en-US" altLang="da-DK" sz="2000" dirty="0" err="1"/>
              <a:t>kan</a:t>
            </a:r>
            <a:r>
              <a:rPr lang="en-US" altLang="da-DK" sz="2000" dirty="0"/>
              <a:t> </a:t>
            </a:r>
            <a:r>
              <a:rPr lang="en-US" altLang="da-DK" sz="2000" dirty="0" err="1"/>
              <a:t>implementeres</a:t>
            </a:r>
            <a:r>
              <a:rPr lang="en-US" altLang="da-DK" sz="2000" dirty="0"/>
              <a:t> </a:t>
            </a:r>
            <a:r>
              <a:rPr lang="en-US" altLang="da-DK" sz="2000" dirty="0" err="1"/>
              <a:t>således</a:t>
            </a:r>
            <a:r>
              <a:rPr lang="en-US" altLang="da-DK" sz="2000" dirty="0"/>
              <a:t> </a:t>
            </a:r>
            <a:br>
              <a:rPr lang="en-US" altLang="da-DK" sz="2000" dirty="0"/>
            </a:br>
            <a:r>
              <a:rPr lang="en-US" altLang="da-DK" sz="2000" dirty="0"/>
              <a:t>     </a:t>
            </a:r>
            <a:r>
              <a:rPr lang="en-US" altLang="da-DK" sz="2000" dirty="0">
                <a:solidFill>
                  <a:schemeClr val="tx2"/>
                </a:solidFill>
              </a:rPr>
              <a:t>register2 = count</a:t>
            </a:r>
            <a:br>
              <a:rPr lang="en-US" altLang="da-DK" sz="2000" dirty="0">
                <a:solidFill>
                  <a:schemeClr val="tx2"/>
                </a:solidFill>
              </a:rPr>
            </a:br>
            <a:r>
              <a:rPr lang="en-US" altLang="da-DK" sz="2000" dirty="0">
                <a:solidFill>
                  <a:schemeClr val="tx2"/>
                </a:solidFill>
              </a:rPr>
              <a:t>     register2 = register2 - 1</a:t>
            </a:r>
            <a:br>
              <a:rPr lang="en-US" altLang="da-DK" sz="2000" dirty="0">
                <a:solidFill>
                  <a:schemeClr val="tx2"/>
                </a:solidFill>
              </a:rPr>
            </a:br>
            <a:r>
              <a:rPr lang="en-US" altLang="da-DK" sz="2000" dirty="0">
                <a:solidFill>
                  <a:schemeClr val="tx2"/>
                </a:solidFill>
              </a:rPr>
              <a:t>     count = register2</a:t>
            </a:r>
          </a:p>
          <a:p>
            <a:pPr>
              <a:lnSpc>
                <a:spcPct val="90000"/>
              </a:lnSpc>
            </a:pPr>
            <a:r>
              <a:rPr lang="en-US" altLang="da-DK" sz="2000" dirty="0" err="1"/>
              <a:t>Betragt</a:t>
            </a:r>
            <a:r>
              <a:rPr lang="en-US" altLang="da-DK" sz="2000" dirty="0"/>
              <a:t> </a:t>
            </a:r>
            <a:r>
              <a:rPr lang="en-US" altLang="da-DK" sz="2000" dirty="0" err="1"/>
              <a:t>denne</a:t>
            </a:r>
            <a:r>
              <a:rPr lang="en-US" altLang="da-DK" sz="2000" dirty="0"/>
              <a:t> </a:t>
            </a:r>
            <a:r>
              <a:rPr lang="en-US" altLang="da-DK" sz="2000" dirty="0" err="1"/>
              <a:t>eksekvering</a:t>
            </a:r>
            <a:r>
              <a:rPr lang="en-US" altLang="da-DK" sz="2000" dirty="0"/>
              <a:t> med “count = 5” </a:t>
            </a:r>
            <a:r>
              <a:rPr lang="en-US" altLang="da-DK" sz="2000" dirty="0" err="1"/>
              <a:t>til</a:t>
            </a:r>
            <a:r>
              <a:rPr lang="en-US" altLang="da-DK" sz="2000" dirty="0"/>
              <a:t> at </a:t>
            </a:r>
            <a:r>
              <a:rPr lang="en-US" altLang="da-DK" sz="2000" dirty="0" err="1"/>
              <a:t>starte</a:t>
            </a:r>
            <a:r>
              <a:rPr lang="en-US" altLang="da-DK" sz="2000" dirty="0"/>
              <a:t> med: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da-DK" sz="2000" dirty="0"/>
              <a:t>	S0: producer execute </a:t>
            </a:r>
            <a:r>
              <a:rPr lang="en-US" altLang="da-DK" sz="2000" dirty="0">
                <a:solidFill>
                  <a:srgbClr val="0000FF"/>
                </a:solidFill>
              </a:rPr>
              <a:t>register1 = count</a:t>
            </a:r>
            <a:r>
              <a:rPr lang="en-US" altLang="da-DK" sz="2000" dirty="0"/>
              <a:t>   {register1 = 5}</a:t>
            </a:r>
            <a:br>
              <a:rPr lang="en-US" altLang="da-DK" sz="2000" dirty="0"/>
            </a:br>
            <a:r>
              <a:rPr lang="en-US" altLang="da-DK" sz="2000" dirty="0"/>
              <a:t>S1: producer execute </a:t>
            </a:r>
            <a:r>
              <a:rPr lang="en-US" altLang="da-DK" sz="2000" dirty="0">
                <a:solidFill>
                  <a:srgbClr val="0000FF"/>
                </a:solidFill>
              </a:rPr>
              <a:t>register1 = register1 + 1  </a:t>
            </a:r>
            <a:r>
              <a:rPr lang="en-US" altLang="da-DK" sz="2000" dirty="0"/>
              <a:t> {register1 = 6} </a:t>
            </a:r>
            <a:br>
              <a:rPr lang="en-US" altLang="da-DK" sz="2000" dirty="0"/>
            </a:br>
            <a:r>
              <a:rPr lang="en-US" altLang="da-DK" sz="2000" dirty="0"/>
              <a:t>S2: consumer execute </a:t>
            </a:r>
            <a:r>
              <a:rPr lang="en-US" altLang="da-DK" sz="2000" dirty="0">
                <a:solidFill>
                  <a:schemeClr val="tx2"/>
                </a:solidFill>
              </a:rPr>
              <a:t>register2 = count</a:t>
            </a:r>
            <a:r>
              <a:rPr lang="en-US" altLang="da-DK" sz="2000" dirty="0"/>
              <a:t>   {register2 = 5} </a:t>
            </a:r>
            <a:br>
              <a:rPr lang="en-US" altLang="da-DK" sz="2000" dirty="0"/>
            </a:br>
            <a:r>
              <a:rPr lang="en-US" altLang="da-DK" sz="2000" dirty="0"/>
              <a:t>S3: consumer execute </a:t>
            </a:r>
            <a:r>
              <a:rPr lang="en-US" altLang="da-DK" sz="2000" dirty="0">
                <a:solidFill>
                  <a:schemeClr val="tx2"/>
                </a:solidFill>
              </a:rPr>
              <a:t>register2 = register2 - 1</a:t>
            </a:r>
            <a:r>
              <a:rPr lang="en-US" altLang="da-DK" sz="2000" dirty="0"/>
              <a:t>   {register2 = 4} </a:t>
            </a:r>
            <a:br>
              <a:rPr lang="en-US" altLang="da-DK" sz="2000" dirty="0"/>
            </a:br>
            <a:r>
              <a:rPr lang="en-US" altLang="da-DK" sz="2000" dirty="0"/>
              <a:t>S4: producer execute </a:t>
            </a:r>
            <a:r>
              <a:rPr lang="en-US" altLang="da-DK" sz="2000" dirty="0">
                <a:solidFill>
                  <a:srgbClr val="0000FF"/>
                </a:solidFill>
              </a:rPr>
              <a:t>count = register1</a:t>
            </a:r>
            <a:r>
              <a:rPr lang="en-US" altLang="da-DK" sz="2000" dirty="0"/>
              <a:t>   {count = 6 } </a:t>
            </a:r>
            <a:br>
              <a:rPr lang="en-US" altLang="da-DK" sz="2000" dirty="0"/>
            </a:br>
            <a:r>
              <a:rPr lang="en-US" altLang="da-DK" sz="2000" dirty="0"/>
              <a:t>S5: consumer execute </a:t>
            </a:r>
            <a:r>
              <a:rPr lang="en-US" altLang="da-DK" sz="2000" dirty="0">
                <a:solidFill>
                  <a:schemeClr val="tx2"/>
                </a:solidFill>
              </a:rPr>
              <a:t>count = register2</a:t>
            </a:r>
            <a:r>
              <a:rPr lang="en-US" altLang="da-DK" sz="2000" dirty="0"/>
              <a:t>   {count = 4}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da-DK" sz="2000" dirty="0"/>
          </a:p>
        </p:txBody>
      </p:sp>
    </p:spTree>
    <p:extLst>
      <p:ext uri="{BB962C8B-B14F-4D97-AF65-F5344CB8AC3E}">
        <p14:creationId xmlns:p14="http://schemas.microsoft.com/office/powerpoint/2010/main" val="2992260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810</Words>
  <Application>Microsoft Office PowerPoint</Application>
  <PresentationFormat>Skærmshow (4:3)</PresentationFormat>
  <Paragraphs>89</Paragraphs>
  <Slides>16</Slides>
  <Notes>7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16</vt:i4>
      </vt:variant>
    </vt:vector>
  </HeadingPairs>
  <TitlesOfParts>
    <vt:vector size="23" baseType="lpstr">
      <vt:lpstr>Arial</vt:lpstr>
      <vt:lpstr>Calibri</vt:lpstr>
      <vt:lpstr>Courier New</vt:lpstr>
      <vt:lpstr>Helvetica</vt:lpstr>
      <vt:lpstr>Times</vt:lpstr>
      <vt:lpstr>Wingdings</vt:lpstr>
      <vt:lpstr>Office Theme</vt:lpstr>
      <vt:lpstr>Tråde</vt:lpstr>
      <vt:lpstr>Single and Multithreaded Processes</vt:lpstr>
      <vt:lpstr>Fordele ved tråde</vt:lpstr>
      <vt:lpstr>User and Kernel Threads</vt:lpstr>
      <vt:lpstr>Synkronisering</vt:lpstr>
      <vt:lpstr>Baggrund</vt:lpstr>
      <vt:lpstr>Producer </vt:lpstr>
      <vt:lpstr>Consumer</vt:lpstr>
      <vt:lpstr>Race Condition</vt:lpstr>
      <vt:lpstr>Begreber</vt:lpstr>
      <vt:lpstr>Løsning af den kritiske sektion</vt:lpstr>
      <vt:lpstr>Critical-Section Problem</vt:lpstr>
      <vt:lpstr>Strukturen af en Typisk Proces</vt:lpstr>
      <vt:lpstr>Opgave</vt:lpstr>
      <vt:lpstr>Struktur</vt:lpstr>
      <vt:lpstr>Main</vt:lpstr>
    </vt:vector>
  </TitlesOfParts>
  <Company>Syddansk Unversitet - University of Southern Denmark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Tråde</dc:title>
  <dc:creator>Ole Dolriis</dc:creator>
  <cp:lastModifiedBy>Ole Dolriis</cp:lastModifiedBy>
  <cp:revision>13</cp:revision>
  <dcterms:created xsi:type="dcterms:W3CDTF">2014-11-05T20:11:39Z</dcterms:created>
  <dcterms:modified xsi:type="dcterms:W3CDTF">2021-10-04T09:52:53Z</dcterms:modified>
</cp:coreProperties>
</file>