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c97a195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2c97a1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0670dfdc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20670df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4e8d647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24e8d6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0670dfdc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0670df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downloading a prebuilt library it must be for the same compiler you are using.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getting linker errors on Windows it might be because your version of GCC / MinGW doesn’t match the requirement from SFML.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Norsk: Avanserte Systeminnstillinger -&gt; Miljøvariabler -&gt; Path (rediger)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40f3bd3_48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b40f3bd3_4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If you are adding multiple libraries (SFML + JsonCpp for example) on Windows you still only set each variable once, but with multiple paths: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-DCMAKE_CXX_FLAGS="-IC:/dev/libs/SFML/include -IC:/dev/libs/jsoncpp/include" -DCMAKE_EXE_LINKER_FLAGS="-LC:/dev/libs/SFML/lib -LC:/dev/libs/jsoncpp/lib"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670dfdc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670df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e86e391c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e86e39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tel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002B"/>
              </a:buClr>
              <a:buSzPts val="6000"/>
              <a:buFont typeface="Helvetica Neue"/>
              <a:buNone/>
              <a:defRPr sz="6000">
                <a:solidFill>
                  <a:srgbClr val="D2002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  <a:defRPr sz="2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076" y="6073079"/>
            <a:ext cx="767233" cy="32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nktliste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975" y="816593"/>
            <a:ext cx="779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002B"/>
              </a:buClr>
              <a:buSzPts val="2400"/>
              <a:buFont typeface="Helvetica Neue"/>
              <a:buNone/>
              <a:defRPr>
                <a:solidFill>
                  <a:srgbClr val="D2002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969" y="1368425"/>
            <a:ext cx="7794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600"/>
              <a:buChar char="●"/>
              <a:defRPr b="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076" y="6073079"/>
            <a:ext cx="767233" cy="32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1800" y="804600"/>
            <a:ext cx="77004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002B"/>
              </a:buClr>
              <a:buSzPts val="2400"/>
              <a:buFont typeface="Helvetica Neue"/>
              <a:buNone/>
              <a:defRPr>
                <a:solidFill>
                  <a:srgbClr val="D2002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1802" y="1368425"/>
            <a:ext cx="3699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600"/>
              <a:buChar char="●"/>
              <a:defRPr b="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722301" y="1368425"/>
            <a:ext cx="3699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600"/>
              <a:buChar char="●"/>
              <a:defRPr b="0">
                <a:solidFill>
                  <a:srgbClr val="0C0C0C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076" y="6073079"/>
            <a:ext cx="767233" cy="32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WO_OBJECT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21800" y="872925"/>
            <a:ext cx="77004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002B"/>
              </a:buClr>
              <a:buSzPts val="2400"/>
              <a:buFont typeface="Helvetica Neue"/>
              <a:buNone/>
              <a:defRPr>
                <a:solidFill>
                  <a:srgbClr val="D2002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076" y="6073079"/>
            <a:ext cx="767230" cy="32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t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076" y="6073079"/>
            <a:ext cx="767233" cy="32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222250" y="1628800"/>
            <a:ext cx="8691600" cy="5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600"/>
              <a:buFont typeface="Verdana"/>
              <a:buNone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30200" lvl="2" marL="1371600" rtl="0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222250" y="764704"/>
            <a:ext cx="8691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Verdana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975" y="816593"/>
            <a:ext cx="779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969" y="1368425"/>
            <a:ext cx="7794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505700" y="6553200"/>
            <a:ext cx="1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rew.sh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fml-dev.org/download/sfml/2.5.1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fml-dev.org/tutorials/2.5/graphics-draw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CLion with SFML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Christian Auby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720975" y="816593"/>
            <a:ext cx="7794300" cy="5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SFML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720969" y="1368425"/>
            <a:ext cx="7794300" cy="43512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SFML is a cross platform multimedia library for C++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It’s often used to make games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SFML handles platform specifics for you: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and configuring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Drawing to the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Mouse keyboard /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need for additional libraries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720975" y="816593"/>
            <a:ext cx="7794300" cy="5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(Ubuntu/Debian) installation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720969" y="1368425"/>
            <a:ext cx="7794300" cy="43512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Install libraries from the terminal: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sudo apt-get install libsfml-dev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CMakeLists.txt configuration (last slide)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720975" y="816593"/>
            <a:ext cx="7794300" cy="5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 OS X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720969" y="1368425"/>
            <a:ext cx="7794300" cy="43512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Install </a:t>
            </a:r>
            <a:r>
              <a:rPr lang="en" u="sng">
                <a:solidFill>
                  <a:schemeClr val="hlink"/>
                </a:solidFill>
                <a:hlinkClick r:id="rId3"/>
              </a:rPr>
              <a:t>brew</a:t>
            </a:r>
            <a:r>
              <a:rPr lang="en"/>
              <a:t> from the terminal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Install libraries from the terminal using brew: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brew install sfml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Add library paths (second to last slide)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CMakeLists.txt configuration (last slide)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720975" y="206993"/>
            <a:ext cx="7794300" cy="5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installation (MinGW compiler)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720969" y="682625"/>
            <a:ext cx="7794300" cy="43512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Download SFML MinGW 64bit </a:t>
            </a:r>
            <a:r>
              <a:rPr b="1" lang="en" sz="1400">
                <a:solidFill>
                  <a:schemeClr val="dk1"/>
                </a:solidFill>
              </a:rPr>
              <a:t>development libraries</a:t>
            </a:r>
            <a:r>
              <a:rPr lang="en" sz="1400">
                <a:solidFill>
                  <a:schemeClr val="dk1"/>
                </a:solidFill>
              </a:rPr>
              <a:t>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sfml-dev.org</a:t>
            </a:r>
            <a:br>
              <a:rPr lang="en" sz="1400">
                <a:solidFill>
                  <a:schemeClr val="dk1"/>
                </a:solidFill>
              </a:rPr>
            </a:br>
            <a:r>
              <a:rPr b="1" i="1" lang="en" sz="1200">
                <a:solidFill>
                  <a:schemeClr val="dk1"/>
                </a:solidFill>
              </a:rPr>
              <a:t>GCC 7.3.0 MinGW (SEH) - 64-bit</a:t>
            </a:r>
            <a:r>
              <a:rPr lang="en" sz="1200">
                <a:solidFill>
                  <a:schemeClr val="dk1"/>
                </a:solidFill>
              </a:rPr>
              <a:t> is for the compiler we have installed.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Unpack SFML to e.g. </a:t>
            </a:r>
            <a:r>
              <a:rPr i="1" lang="en" sz="1400">
                <a:solidFill>
                  <a:schemeClr val="dk1"/>
                </a:solidFill>
              </a:rPr>
              <a:t>C:\dev\libs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Rename the folder to </a:t>
            </a:r>
            <a:r>
              <a:rPr i="1" lang="en" sz="1400">
                <a:solidFill>
                  <a:schemeClr val="dk1"/>
                </a:solidFill>
              </a:rPr>
              <a:t>SFML </a:t>
            </a:r>
            <a:r>
              <a:rPr lang="en" sz="1400">
                <a:solidFill>
                  <a:schemeClr val="dk1"/>
                </a:solidFill>
              </a:rPr>
              <a:t>so that it doesn’t contain the version number.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This makes it easier to upgrade SFML later 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Add </a:t>
            </a:r>
            <a:r>
              <a:rPr i="1" lang="en" sz="1400">
                <a:solidFill>
                  <a:schemeClr val="dk1"/>
                </a:solidFill>
              </a:rPr>
              <a:t>C:\dev\libs\SFML\bin</a:t>
            </a:r>
            <a:r>
              <a:rPr lang="en" sz="1400">
                <a:solidFill>
                  <a:schemeClr val="dk1"/>
                </a:solidFill>
              </a:rPr>
              <a:t> path (from step 2) to the end of the Windows path: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Advanced System Settings* -&gt; Environment Variables -&gt; </a:t>
            </a:r>
            <a:r>
              <a:rPr i="1" lang="en" sz="1400">
                <a:solidFill>
                  <a:schemeClr val="dk1"/>
                </a:solidFill>
              </a:rPr>
              <a:t>PATH</a:t>
            </a:r>
            <a:r>
              <a:rPr lang="en" sz="1400">
                <a:solidFill>
                  <a:schemeClr val="dk1"/>
                </a:solidFill>
              </a:rPr>
              <a:t> under User variables.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Edit the existing </a:t>
            </a:r>
            <a:r>
              <a:rPr i="1" lang="en" sz="1400">
                <a:solidFill>
                  <a:schemeClr val="dk1"/>
                </a:solidFill>
              </a:rPr>
              <a:t>Path</a:t>
            </a:r>
            <a:r>
              <a:rPr lang="en" sz="1400">
                <a:solidFill>
                  <a:schemeClr val="dk1"/>
                </a:solidFill>
              </a:rPr>
              <a:t> variable.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Restart CLion (IMPORTANT)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library paths (second to last slide)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CMakeLists.txt configuration (last slide)</a:t>
            </a:r>
            <a:endParaRPr sz="1400"/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4">
            <a:alphaModFix/>
          </a:blip>
          <a:srcRect b="40069" l="0" r="0" t="0"/>
          <a:stretch/>
        </p:blipFill>
        <p:spPr>
          <a:xfrm>
            <a:off x="946475" y="2959900"/>
            <a:ext cx="3590450" cy="2045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2"/>
          <p:cNvCxnSpPr/>
          <p:nvPr/>
        </p:nvCxnSpPr>
        <p:spPr>
          <a:xfrm flipH="1">
            <a:off x="3438625" y="4725963"/>
            <a:ext cx="495900" cy="1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720975" y="435593"/>
            <a:ext cx="7794300" cy="5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/ OSX: Adding libraries to CLion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720969" y="987425"/>
            <a:ext cx="7794300" cy="43512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 Windows and OSX you need to add the library locations to CLion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open the CMake configuration: </a:t>
            </a:r>
            <a:r>
              <a:rPr i="1" lang="en" sz="1500"/>
              <a:t>View -&gt; Tool Windows -&gt; CMake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Click the cog with an error on the bottom left, then </a:t>
            </a:r>
            <a:r>
              <a:rPr i="1" lang="en" sz="1500"/>
              <a:t>CMake Settings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Then add the following settings, edit paths as necessary (no spaces):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Windows (replace C: with D: if your libs are on D:, use forward /):</a:t>
            </a:r>
            <a:br>
              <a:rPr lang="en"/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-DCMAKE_CXX_FLAGS="-IC:/dev/libs/SFML/include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-DCMAKE_EXE_LINKER_FLAGS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-LC:/dev/libs/SFML/lib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500">
                <a:solidFill>
                  <a:schemeClr val="dk1"/>
                </a:solidFill>
              </a:rPr>
              <a:t>OSX:</a:t>
            </a:r>
            <a:br>
              <a:rPr lang="en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-DCMAKE_CXX_FLAGS="-I/usr/local/include" -DCMAKE_EXE_LINKER_FLAGS="-L/usr/local/lib"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38" y="3493525"/>
            <a:ext cx="6384825" cy="28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720975" y="816593"/>
            <a:ext cx="7794300" cy="5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CMakeLists.txt configuration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720969" y="1368425"/>
            <a:ext cx="7794300" cy="43512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add libraries to your binary using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target_link_libraries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The SFML libraries required are the same for all platforms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Try my SFML example on Git to check your setup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target_link_libraries 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 sfml-graphics sfml-window sfml-system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20975" y="816593"/>
            <a:ext cx="7794300" cy="5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to see if it works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720969" y="1368425"/>
            <a:ext cx="7794300" cy="4351200"/>
          </a:xfrm>
          <a:prstGeom prst="rect">
            <a:avLst/>
          </a:prstGeom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You can test your setup using the 2D example from the documentation: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https://www.sfml-dev.org/tutorials/2.5/graphics-draw.php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iA - Ly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