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A Web Crawler for </a:t>
            </a:r>
            <a:r>
              <a:rPr lang="en-US" altLang="zh-TW" dirty="0"/>
              <a:t>Abstract Analysis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Explanations of changes in source code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smtClean="0"/>
              <a:t>Set K=7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4" y="2793693"/>
            <a:ext cx="9530600" cy="59846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Results: </a:t>
            </a:r>
            <a:r>
              <a:rPr lang="en-US" altLang="zh-TW" sz="3200" dirty="0"/>
              <a:t>heat map</a:t>
            </a:r>
            <a:endParaRPr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27" y="2711700"/>
            <a:ext cx="830054" cy="442166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3248620" y="2551524"/>
            <a:ext cx="1366924" cy="2140942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6"/>
          </p:cNvCxnSpPr>
          <p:nvPr/>
        </p:nvCxnSpPr>
        <p:spPr>
          <a:xfrm flipV="1">
            <a:off x="4615544" y="3430637"/>
            <a:ext cx="1306135" cy="1913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360640" y="2578261"/>
            <a:ext cx="1166640" cy="14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crix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option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cryptocurrency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trading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convergence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sentiment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variable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return</a:t>
            </a:r>
            <a:endParaRPr lang="zh-TW" altLang="en-US" sz="1200" dirty="0">
              <a:latin typeface="Cambria" panose="02040503050406030204" pitchFamily="18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686258" y="5087295"/>
            <a:ext cx="1255410" cy="159582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736986" y="5107923"/>
            <a:ext cx="1166640" cy="120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risk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regression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network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systemic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curve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analysis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844393" y="4270803"/>
            <a:ext cx="3068776" cy="105020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143980" y="5629878"/>
            <a:ext cx="1067890" cy="1465141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6" idx="6"/>
          </p:cNvCxnSpPr>
          <p:nvPr/>
        </p:nvCxnSpPr>
        <p:spPr>
          <a:xfrm flipV="1">
            <a:off x="4211870" y="4907375"/>
            <a:ext cx="1902131" cy="145507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109300" y="5763759"/>
            <a:ext cx="1166640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volatility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rate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high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series</a:t>
            </a:r>
          </a:p>
        </p:txBody>
      </p:sp>
      <p:sp>
        <p:nvSpPr>
          <p:cNvPr id="19" name="橢圓 18"/>
          <p:cNvSpPr/>
          <p:nvPr/>
        </p:nvSpPr>
        <p:spPr>
          <a:xfrm>
            <a:off x="7374450" y="2357825"/>
            <a:ext cx="1324338" cy="152770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437858" y="2495289"/>
            <a:ext cx="1197525" cy="106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currency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energy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tail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price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6238702" y="3690349"/>
            <a:ext cx="1369535" cy="18546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445179" y="3892469"/>
            <a:ext cx="1067890" cy="158307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411137" y="4097157"/>
            <a:ext cx="1166640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price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jump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inequality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nonparametric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response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329578" y="4505526"/>
            <a:ext cx="2158455" cy="15476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432824" y="5536216"/>
            <a:ext cx="1067890" cy="1146907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398782" y="5786829"/>
            <a:ext cx="1166640" cy="63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asset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</a:p>
        </p:txBody>
      </p:sp>
      <p:sp>
        <p:nvSpPr>
          <p:cNvPr id="27" name="橢圓 26"/>
          <p:cNvSpPr/>
          <p:nvPr/>
        </p:nvSpPr>
        <p:spPr>
          <a:xfrm>
            <a:off x="8888372" y="6814803"/>
            <a:ext cx="1067890" cy="11229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816034" y="6990018"/>
            <a:ext cx="1166640" cy="63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factor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6433988" y="6034264"/>
            <a:ext cx="1002837" cy="5935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6505000" y="7005634"/>
            <a:ext cx="2383372" cy="417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03715" y="6642286"/>
            <a:ext cx="2016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#2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Risk analysis </a:t>
            </a:r>
            <a:r>
              <a:rPr lang="en-US" altLang="zh-TW" dirty="0" smtClean="0">
                <a:solidFill>
                  <a:schemeClr val="accent2"/>
                </a:solidFill>
              </a:rPr>
              <a:t>methods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560262" y="2931861"/>
            <a:ext cx="1675677" cy="113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#1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Crix model for Cryptos trading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744307" y="2184293"/>
            <a:ext cx="2322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#4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Approaches </a:t>
            </a:r>
            <a:r>
              <a:rPr lang="en-US" altLang="zh-TW" dirty="0" smtClean="0">
                <a:solidFill>
                  <a:schemeClr val="accent2"/>
                </a:solidFill>
              </a:rPr>
              <a:t>for </a:t>
            </a:r>
            <a:r>
              <a:rPr lang="en-US" altLang="zh-TW" dirty="0" smtClean="0">
                <a:solidFill>
                  <a:schemeClr val="accent2"/>
                </a:solidFill>
              </a:rPr>
              <a:t>currency </a:t>
            </a:r>
            <a:r>
              <a:rPr lang="en-US" altLang="zh-TW" dirty="0" smtClean="0">
                <a:solidFill>
                  <a:schemeClr val="accent2"/>
                </a:solidFill>
              </a:rPr>
              <a:t>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26440" y="6579035"/>
            <a:ext cx="1922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#3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Sentiment analysis for Economics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9453748" y="3847461"/>
            <a:ext cx="1627069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#5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Effect of research on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865292" y="6185186"/>
            <a:ext cx="1675677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#7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Research on market forecast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216482" y="5533230"/>
            <a:ext cx="1491561" cy="49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#6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Asset analysis</a:t>
            </a:r>
          </a:p>
        </p:txBody>
      </p:sp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</Words>
  <Application>Microsoft Office PowerPoint</Application>
  <PresentationFormat>自訂</PresentationFormat>
  <Paragraphs>74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Cambria</vt:lpstr>
      <vt:lpstr>Franklin Gothic Book</vt:lpstr>
      <vt:lpstr>Crop</vt:lpstr>
      <vt:lpstr>PowerPoint 簡報</vt:lpstr>
      <vt:lpstr>Explanations of changes in source code</vt:lpstr>
      <vt:lpstr>Results: 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Susan Ku</cp:lastModifiedBy>
  <cp:revision>15</cp:revision>
  <dcterms:modified xsi:type="dcterms:W3CDTF">2020-11-01T14:44:34Z</dcterms:modified>
</cp:coreProperties>
</file>