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49" d="100"/>
          <a:sy n="49" d="100"/>
        </p:scale>
        <p:origin x="13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幸娟 謝" userId="0f3f874d-c472-4adf-ac8b-3de43ea929c3" providerId="ADAL" clId="{22EF3DC3-731F-6D4E-976B-42DB3C4440D3}"/>
    <pc:docChg chg="custSel modSld modMainMaster">
      <pc:chgData name="幸娟 謝" userId="0f3f874d-c472-4adf-ac8b-3de43ea929c3" providerId="ADAL" clId="{22EF3DC3-731F-6D4E-976B-42DB3C4440D3}" dt="2020-10-30T10:17:01.269" v="34" actId="14100"/>
      <pc:docMkLst>
        <pc:docMk/>
      </pc:docMkLst>
      <pc:sldChg chg="addSp delSp modSp mod">
        <pc:chgData name="幸娟 謝" userId="0f3f874d-c472-4adf-ac8b-3de43ea929c3" providerId="ADAL" clId="{22EF3DC3-731F-6D4E-976B-42DB3C4440D3}" dt="2020-10-30T10:16:53.215" v="33"/>
        <pc:sldMkLst>
          <pc:docMk/>
          <pc:sldMk cId="0" sldId="256"/>
        </pc:sldMkLst>
        <pc:spChg chg="add del mod">
          <ac:chgData name="幸娟 謝" userId="0f3f874d-c472-4adf-ac8b-3de43ea929c3" providerId="ADAL" clId="{22EF3DC3-731F-6D4E-976B-42DB3C4440D3}" dt="2020-10-30T10:16:53.215" v="33"/>
          <ac:spMkLst>
            <pc:docMk/>
            <pc:sldMk cId="0" sldId="256"/>
            <ac:spMk id="2" creationId="{74B582DA-AC9E-3F40-8F04-97122AFE9527}"/>
          </ac:spMkLst>
        </pc:spChg>
        <pc:spChg chg="mod">
          <ac:chgData name="幸娟 謝" userId="0f3f874d-c472-4adf-ac8b-3de43ea929c3" providerId="ADAL" clId="{22EF3DC3-731F-6D4E-976B-42DB3C4440D3}" dt="2020-10-30T10:16:50.149" v="27" actId="27636"/>
          <ac:spMkLst>
            <pc:docMk/>
            <pc:sldMk cId="0" sldId="256"/>
            <ac:spMk id="42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6:50.238" v="29" actId="27636"/>
        <pc:sldMkLst>
          <pc:docMk/>
          <pc:sldMk cId="0" sldId="257"/>
        </pc:sldMkLst>
        <pc:spChg chg="mod">
          <ac:chgData name="幸娟 謝" userId="0f3f874d-c472-4adf-ac8b-3de43ea929c3" providerId="ADAL" clId="{22EF3DC3-731F-6D4E-976B-42DB3C4440D3}" dt="2020-10-30T10:16:50.209" v="28" actId="27636"/>
          <ac:spMkLst>
            <pc:docMk/>
            <pc:sldMk cId="0" sldId="257"/>
            <ac:spMk id="45" creationId="{00000000-0000-0000-0000-000000000000}"/>
          </ac:spMkLst>
        </pc:spChg>
        <pc:spChg chg="mod">
          <ac:chgData name="幸娟 謝" userId="0f3f874d-c472-4adf-ac8b-3de43ea929c3" providerId="ADAL" clId="{22EF3DC3-731F-6D4E-976B-42DB3C4440D3}" dt="2020-10-30T10:16:50.238" v="29" actId="27636"/>
          <ac:spMkLst>
            <pc:docMk/>
            <pc:sldMk cId="0" sldId="257"/>
            <ac:spMk id="47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7:01.269" v="34" actId="14100"/>
        <pc:sldMkLst>
          <pc:docMk/>
          <pc:sldMk cId="0" sldId="258"/>
        </pc:sldMkLst>
        <pc:spChg chg="mod">
          <ac:chgData name="幸娟 謝" userId="0f3f874d-c472-4adf-ac8b-3de43ea929c3" providerId="ADAL" clId="{22EF3DC3-731F-6D4E-976B-42DB3C4440D3}" dt="2020-10-30T10:16:50.273" v="30" actId="27636"/>
          <ac:spMkLst>
            <pc:docMk/>
            <pc:sldMk cId="0" sldId="258"/>
            <ac:spMk id="50" creationId="{00000000-0000-0000-0000-000000000000}"/>
          </ac:spMkLst>
        </pc:spChg>
        <pc:picChg chg="mod">
          <ac:chgData name="幸娟 謝" userId="0f3f874d-c472-4adf-ac8b-3de43ea929c3" providerId="ADAL" clId="{22EF3DC3-731F-6D4E-976B-42DB3C4440D3}" dt="2020-10-30T10:17:01.269" v="34" actId="14100"/>
          <ac:picMkLst>
            <pc:docMk/>
            <pc:sldMk cId="0" sldId="258"/>
            <ac:picMk id="53" creationId="{00000000-0000-0000-0000-000000000000}"/>
          </ac:picMkLst>
        </pc:picChg>
      </pc:sldChg>
      <pc:sldMasterChg chg="modSp mod modSldLayout">
        <pc:chgData name="幸娟 謝" userId="0f3f874d-c472-4adf-ac8b-3de43ea929c3" providerId="ADAL" clId="{22EF3DC3-731F-6D4E-976B-42DB3C4440D3}" dt="2020-10-30T10:16:50.296" v="31" actId="27636"/>
        <pc:sldMasterMkLst>
          <pc:docMk/>
          <pc:sldMasterMk cId="0" sldId="2147483648"/>
        </pc:sldMasterMkLst>
        <pc:spChg chg="mod">
          <ac:chgData name="幸娟 謝" userId="0f3f874d-c472-4adf-ac8b-3de43ea929c3" providerId="ADAL" clId="{22EF3DC3-731F-6D4E-976B-42DB3C4440D3}" dt="2020-10-30T10:16:50.296" v="31" actId="27636"/>
          <ac:spMkLst>
            <pc:docMk/>
            <pc:sldMasterMk cId="0" sldId="2147483648"/>
            <ac:spMk id="4" creationId="{00000000-0000-0000-0000-000000000000}"/>
          </ac:spMkLst>
        </pc:spChg>
        <pc:sldLayoutChg chg="modSp mod">
          <pc:chgData name="幸娟 謝" userId="0f3f874d-c472-4adf-ac8b-3de43ea929c3" providerId="ADAL" clId="{22EF3DC3-731F-6D4E-976B-42DB3C4440D3}" dt="2020-10-30T10:16:13.329" v="25" actId="14861"/>
          <pc:sldLayoutMkLst>
            <pc:docMk/>
            <pc:sldMasterMk cId="0" sldId="2147483648"/>
            <pc:sldLayoutMk cId="0" sldId="2147483649"/>
          </pc:sldLayoutMkLst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8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9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0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1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2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dirty="0"/>
              <a:t>Web Crawling – JP News</a:t>
            </a:r>
            <a:endParaRPr dirty="0"/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7" tIns="48767" rIns="48767" bIns="48767" anchor="ctr">
            <a:normAutofit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 smtClean="0"/>
              <a:t>0856706</a:t>
            </a:r>
            <a:r>
              <a:rPr dirty="0" smtClean="0"/>
              <a:t> </a:t>
            </a:r>
            <a:r>
              <a:rPr lang="en-US" dirty="0" smtClean="0"/>
              <a:t>Susan Ku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Fixed codes for Japanese news (step-by-step)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 err="1"/>
              <a:t>UnicodeDecodeError</a:t>
            </a:r>
            <a:r>
              <a:rPr lang="en-US" altLang="zh-TW" dirty="0"/>
              <a:t>: 'cp950' codec can't decode byte 0xe3 in position 0: illegal </a:t>
            </a:r>
            <a:r>
              <a:rPr lang="en-US" altLang="zh-TW" dirty="0" err="1"/>
              <a:t>multibyte</a:t>
            </a:r>
            <a:r>
              <a:rPr lang="en-US" altLang="zh-TW" dirty="0"/>
              <a:t> </a:t>
            </a:r>
            <a:r>
              <a:rPr lang="en-US" altLang="zh-TW" dirty="0" smtClean="0"/>
              <a:t>sequence</a:t>
            </a:r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altLang="zh-TW"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altLang="zh-TW" dirty="0" smtClean="0"/>
          </a:p>
          <a:p>
            <a:pPr marL="246887" indent="-246887" algn="just" defTabSz="420624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160">
                <a:solidFill>
                  <a:srgbClr val="5A5F5E"/>
                </a:solidFill>
              </a:defRPr>
            </a:pPr>
            <a:r>
              <a:rPr lang="en-US" altLang="zh-TW" sz="2580" dirty="0" err="1"/>
              <a:t>KeyError</a:t>
            </a:r>
            <a:r>
              <a:rPr lang="en-US" altLang="zh-TW" sz="2580" dirty="0"/>
              <a:t>: 'You need to specify `</a:t>
            </a:r>
            <a:r>
              <a:rPr lang="en-US" altLang="zh-TW" sz="2580" dirty="0" err="1"/>
              <a:t>systemDict</a:t>
            </a:r>
            <a:r>
              <a:rPr lang="en-US" altLang="zh-TW" sz="2580" dirty="0"/>
              <a:t>` in the </a:t>
            </a:r>
            <a:r>
              <a:rPr lang="en-US" altLang="zh-TW" sz="2580" dirty="0" err="1"/>
              <a:t>config</a:t>
            </a:r>
            <a:r>
              <a:rPr lang="en-US" altLang="zh-TW" sz="2580" dirty="0"/>
              <a:t> when `</a:t>
            </a:r>
            <a:r>
              <a:rPr lang="en-US" altLang="zh-TW" sz="2580" dirty="0" err="1"/>
              <a:t>sudachidict_core</a:t>
            </a:r>
            <a:r>
              <a:rPr lang="en-US" altLang="zh-TW" sz="2580" dirty="0"/>
              <a:t>` is not installed</a:t>
            </a:r>
            <a:r>
              <a:rPr lang="en-US" altLang="zh-TW" sz="2580" dirty="0" smtClean="0"/>
              <a:t>.’</a:t>
            </a:r>
          </a:p>
          <a:p>
            <a:pPr algn="just" defTabSz="420624">
              <a:lnSpc>
                <a:spcPct val="150000"/>
              </a:lnSpc>
              <a:buClr>
                <a:srgbClr val="00376C"/>
              </a:buClr>
              <a:buSzPct val="100000"/>
              <a:defRPr sz="2160">
                <a:solidFill>
                  <a:srgbClr val="5A5F5E"/>
                </a:solidFill>
              </a:defRPr>
            </a:pPr>
            <a:r>
              <a:rPr lang="en-US" altLang="zh-TW" dirty="0" smtClean="0"/>
              <a:t> </a:t>
            </a:r>
            <a:r>
              <a:rPr lang="en-US" altLang="zh-TW" sz="2580" dirty="0" smtClean="0"/>
              <a:t>    - pip</a:t>
            </a:r>
            <a:r>
              <a:rPr lang="en-US" altLang="zh-TW" sz="2580" dirty="0"/>
              <a:t> install </a:t>
            </a:r>
            <a:r>
              <a:rPr lang="en-US" altLang="zh-TW" sz="2580" dirty="0" err="1"/>
              <a:t>sudachipy</a:t>
            </a:r>
            <a:r>
              <a:rPr lang="en-US" altLang="zh-TW" sz="2580" dirty="0"/>
              <a:t> </a:t>
            </a:r>
            <a:r>
              <a:rPr lang="en-US" altLang="zh-TW" sz="2580" dirty="0" err="1"/>
              <a:t>sudachidict_core</a:t>
            </a:r>
            <a:endParaRPr lang="en-US" altLang="zh-TW" sz="2580" dirty="0"/>
          </a:p>
          <a:p>
            <a:pPr marL="246887" indent="-246887" algn="just" defTabSz="420624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160">
                <a:solidFill>
                  <a:srgbClr val="5A5F5E"/>
                </a:solidFill>
              </a:defRPr>
            </a:pPr>
            <a:endParaRPr lang="en-US" altLang="zh-TW" dirty="0" smtClean="0"/>
          </a:p>
          <a:p>
            <a:pPr marL="246887" indent="-246887" algn="just" defTabSz="420624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160">
                <a:solidFill>
                  <a:srgbClr val="5A5F5E"/>
                </a:solidFill>
              </a:defRPr>
            </a:pPr>
            <a:r>
              <a:rPr lang="en-US" altLang="zh-TW" sz="2580" dirty="0" err="1" smtClean="0"/>
              <a:t>OSError</a:t>
            </a:r>
            <a:r>
              <a:rPr lang="en-US" altLang="zh-TW" sz="2580" dirty="0"/>
              <a:t>: symbolic link privilege not held (specific error for Windows system)</a:t>
            </a:r>
          </a:p>
          <a:p>
            <a:pPr lvl="3" indent="0" algn="just" defTabSz="502412">
              <a:lnSpc>
                <a:spcPct val="150000"/>
              </a:lnSpc>
              <a:buClr>
                <a:srgbClr val="00376C"/>
              </a:buClr>
              <a:buSzPct val="100000"/>
              <a:defRPr sz="2580">
                <a:solidFill>
                  <a:srgbClr val="5A5F5E"/>
                </a:solidFill>
              </a:defRPr>
            </a:pPr>
            <a:r>
              <a:rPr lang="en-US" altLang="zh-TW" sz="2580" dirty="0" smtClean="0"/>
              <a:t>     - </a:t>
            </a:r>
            <a:r>
              <a:rPr lang="en-US" altLang="zh-TW" dirty="0"/>
              <a:t>Restart Spider with administrator’s privilege</a:t>
            </a:r>
            <a:endParaRPr lang="en-US" altLang="zh-TW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2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 smtClean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lang="en-US" dirty="0"/>
          </a:p>
          <a:p>
            <a:pPr marL="294893" lvl="1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6" name="圖片 3" descr="圖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0996" y="3357163"/>
            <a:ext cx="8201907" cy="979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3200" dirty="0" smtClean="0"/>
              <a:t>Result</a:t>
            </a:r>
            <a:endParaRPr dirty="0"/>
          </a:p>
        </p:txBody>
      </p:sp>
      <p:pic>
        <p:nvPicPr>
          <p:cNvPr id="38" name="圖片 2" descr="圖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089" y="2157324"/>
            <a:ext cx="10452905" cy="52746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605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</Words>
  <Application>Microsoft Office PowerPoint</Application>
  <PresentationFormat>自訂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Helvetica Neue</vt:lpstr>
      <vt:lpstr>Helvetica Neue Light</vt:lpstr>
      <vt:lpstr>Helvetica Neue Thin</vt:lpstr>
      <vt:lpstr>Calibri</vt:lpstr>
      <vt:lpstr>Franklin Gothic Book</vt:lpstr>
      <vt:lpstr>Crop</vt:lpstr>
      <vt:lpstr>PowerPoint 簡報</vt:lpstr>
      <vt:lpstr>Fixed codes for Japanese news (step-by-step)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15</cp:revision>
  <dcterms:modified xsi:type="dcterms:W3CDTF">2020-10-31T23:46:48Z</dcterms:modified>
</cp:coreProperties>
</file>