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tif" ContentType="image/t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65024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Franklin Gothic Book"/>
        <a:ea typeface="Franklin Gothic Book"/>
        <a:cs typeface="Franklin Gothic Book"/>
        <a:sym typeface="Franklin Gothic Book"/>
      </a:defRPr>
    </a:lvl1pPr>
    <a:lvl2pPr marL="0" marR="0" indent="457200" algn="l" defTabSz="65024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Franklin Gothic Book"/>
        <a:ea typeface="Franklin Gothic Book"/>
        <a:cs typeface="Franklin Gothic Book"/>
        <a:sym typeface="Franklin Gothic Book"/>
      </a:defRPr>
    </a:lvl2pPr>
    <a:lvl3pPr marL="0" marR="0" indent="914400" algn="l" defTabSz="65024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Franklin Gothic Book"/>
        <a:ea typeface="Franklin Gothic Book"/>
        <a:cs typeface="Franklin Gothic Book"/>
        <a:sym typeface="Franklin Gothic Book"/>
      </a:defRPr>
    </a:lvl3pPr>
    <a:lvl4pPr marL="0" marR="0" indent="1371600" algn="l" defTabSz="65024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Franklin Gothic Book"/>
        <a:ea typeface="Franklin Gothic Book"/>
        <a:cs typeface="Franklin Gothic Book"/>
        <a:sym typeface="Franklin Gothic Book"/>
      </a:defRPr>
    </a:lvl4pPr>
    <a:lvl5pPr marL="0" marR="0" indent="1828800" algn="l" defTabSz="65024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Franklin Gothic Book"/>
        <a:ea typeface="Franklin Gothic Book"/>
        <a:cs typeface="Franklin Gothic Book"/>
        <a:sym typeface="Franklin Gothic Book"/>
      </a:defRPr>
    </a:lvl5pPr>
    <a:lvl6pPr marL="0" marR="0" indent="2286000" algn="l" defTabSz="65024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Franklin Gothic Book"/>
        <a:ea typeface="Franklin Gothic Book"/>
        <a:cs typeface="Franklin Gothic Book"/>
        <a:sym typeface="Franklin Gothic Book"/>
      </a:defRPr>
    </a:lvl6pPr>
    <a:lvl7pPr marL="0" marR="0" indent="2743200" algn="l" defTabSz="65024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Franklin Gothic Book"/>
        <a:ea typeface="Franklin Gothic Book"/>
        <a:cs typeface="Franklin Gothic Book"/>
        <a:sym typeface="Franklin Gothic Book"/>
      </a:defRPr>
    </a:lvl7pPr>
    <a:lvl8pPr marL="0" marR="0" indent="3200400" algn="l" defTabSz="65024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Franklin Gothic Book"/>
        <a:ea typeface="Franklin Gothic Book"/>
        <a:cs typeface="Franklin Gothic Book"/>
        <a:sym typeface="Franklin Gothic Book"/>
      </a:defRPr>
    </a:lvl8pPr>
    <a:lvl9pPr marL="0" marR="0" indent="3657600" algn="l" defTabSz="65024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Franklin Gothic Book"/>
        <a:ea typeface="Franklin Gothic Book"/>
        <a:cs typeface="Franklin Gothic Book"/>
        <a:sym typeface="Franklin Gothic Book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Franklin Gothic Book"/>
          <a:ea typeface="Franklin Gothic Book"/>
          <a:cs typeface="Franklin Gothic Book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/>
      <a:tcStyle>
        <a:tcBdr/>
        <a:fill>
          <a:solidFill>
            <a:srgbClr val="E9EFF7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Franklin Gothic Book"/>
          <a:ea typeface="Franklin Gothic Book"/>
          <a:cs typeface="Franklin Gothic Book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Franklin Gothic Book"/>
          <a:ea typeface="Franklin Gothic Book"/>
          <a:cs typeface="Franklin Gothic Book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Franklin Gothic Book"/>
          <a:ea typeface="Franklin Gothic Book"/>
          <a:cs typeface="Franklin Gothic Book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Franklin Gothic Book"/>
          <a:ea typeface="Franklin Gothic Book"/>
          <a:cs typeface="Franklin Gothic Book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Franklin Gothic Book"/>
          <a:ea typeface="Franklin Gothic Book"/>
          <a:cs typeface="Franklin Gothic Boo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3"/>
  </p:normalViewPr>
  <p:slideViewPr>
    <p:cSldViewPr snapToGrid="0" snapToObjects="1">
      <p:cViewPr varScale="1">
        <p:scale>
          <a:sx n="45" d="100"/>
          <a:sy n="45" d="100"/>
        </p:scale>
        <p:origin x="1360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6/11/relationships/changesInfo" Target="changesInfos/changesInfo1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幸娟 謝" userId="0f3f874d-c472-4adf-ac8b-3de43ea929c3" providerId="ADAL" clId="{22EF3DC3-731F-6D4E-976B-42DB3C4440D3}"/>
    <pc:docChg chg="custSel modSld modMainMaster">
      <pc:chgData name="幸娟 謝" userId="0f3f874d-c472-4adf-ac8b-3de43ea929c3" providerId="ADAL" clId="{22EF3DC3-731F-6D4E-976B-42DB3C4440D3}" dt="2020-10-30T10:17:01.269" v="34" actId="14100"/>
      <pc:docMkLst>
        <pc:docMk/>
      </pc:docMkLst>
      <pc:sldChg chg="addSp delSp modSp mod">
        <pc:chgData name="幸娟 謝" userId="0f3f874d-c472-4adf-ac8b-3de43ea929c3" providerId="ADAL" clId="{22EF3DC3-731F-6D4E-976B-42DB3C4440D3}" dt="2020-10-30T10:16:53.215" v="33"/>
        <pc:sldMkLst>
          <pc:docMk/>
          <pc:sldMk cId="0" sldId="256"/>
        </pc:sldMkLst>
        <pc:spChg chg="add del mod">
          <ac:chgData name="幸娟 謝" userId="0f3f874d-c472-4adf-ac8b-3de43ea929c3" providerId="ADAL" clId="{22EF3DC3-731F-6D4E-976B-42DB3C4440D3}" dt="2020-10-30T10:16:53.215" v="33"/>
          <ac:spMkLst>
            <pc:docMk/>
            <pc:sldMk cId="0" sldId="256"/>
            <ac:spMk id="2" creationId="{74B582DA-AC9E-3F40-8F04-97122AFE9527}"/>
          </ac:spMkLst>
        </pc:spChg>
        <pc:spChg chg="mod">
          <ac:chgData name="幸娟 謝" userId="0f3f874d-c472-4adf-ac8b-3de43ea929c3" providerId="ADAL" clId="{22EF3DC3-731F-6D4E-976B-42DB3C4440D3}" dt="2020-10-30T10:16:50.149" v="27" actId="27636"/>
          <ac:spMkLst>
            <pc:docMk/>
            <pc:sldMk cId="0" sldId="256"/>
            <ac:spMk id="42" creationId="{00000000-0000-0000-0000-000000000000}"/>
          </ac:spMkLst>
        </pc:spChg>
      </pc:sldChg>
      <pc:sldChg chg="modSp mod">
        <pc:chgData name="幸娟 謝" userId="0f3f874d-c472-4adf-ac8b-3de43ea929c3" providerId="ADAL" clId="{22EF3DC3-731F-6D4E-976B-42DB3C4440D3}" dt="2020-10-30T10:16:50.238" v="29" actId="27636"/>
        <pc:sldMkLst>
          <pc:docMk/>
          <pc:sldMk cId="0" sldId="257"/>
        </pc:sldMkLst>
        <pc:spChg chg="mod">
          <ac:chgData name="幸娟 謝" userId="0f3f874d-c472-4adf-ac8b-3de43ea929c3" providerId="ADAL" clId="{22EF3DC3-731F-6D4E-976B-42DB3C4440D3}" dt="2020-10-30T10:16:50.209" v="28" actId="27636"/>
          <ac:spMkLst>
            <pc:docMk/>
            <pc:sldMk cId="0" sldId="257"/>
            <ac:spMk id="45" creationId="{00000000-0000-0000-0000-000000000000}"/>
          </ac:spMkLst>
        </pc:spChg>
        <pc:spChg chg="mod">
          <ac:chgData name="幸娟 謝" userId="0f3f874d-c472-4adf-ac8b-3de43ea929c3" providerId="ADAL" clId="{22EF3DC3-731F-6D4E-976B-42DB3C4440D3}" dt="2020-10-30T10:16:50.238" v="29" actId="27636"/>
          <ac:spMkLst>
            <pc:docMk/>
            <pc:sldMk cId="0" sldId="257"/>
            <ac:spMk id="47" creationId="{00000000-0000-0000-0000-000000000000}"/>
          </ac:spMkLst>
        </pc:spChg>
      </pc:sldChg>
      <pc:sldChg chg="modSp mod">
        <pc:chgData name="幸娟 謝" userId="0f3f874d-c472-4adf-ac8b-3de43ea929c3" providerId="ADAL" clId="{22EF3DC3-731F-6D4E-976B-42DB3C4440D3}" dt="2020-10-30T10:17:01.269" v="34" actId="14100"/>
        <pc:sldMkLst>
          <pc:docMk/>
          <pc:sldMk cId="0" sldId="258"/>
        </pc:sldMkLst>
        <pc:spChg chg="mod">
          <ac:chgData name="幸娟 謝" userId="0f3f874d-c472-4adf-ac8b-3de43ea929c3" providerId="ADAL" clId="{22EF3DC3-731F-6D4E-976B-42DB3C4440D3}" dt="2020-10-30T10:16:50.273" v="30" actId="27636"/>
          <ac:spMkLst>
            <pc:docMk/>
            <pc:sldMk cId="0" sldId="258"/>
            <ac:spMk id="50" creationId="{00000000-0000-0000-0000-000000000000}"/>
          </ac:spMkLst>
        </pc:spChg>
        <pc:picChg chg="mod">
          <ac:chgData name="幸娟 謝" userId="0f3f874d-c472-4adf-ac8b-3de43ea929c3" providerId="ADAL" clId="{22EF3DC3-731F-6D4E-976B-42DB3C4440D3}" dt="2020-10-30T10:17:01.269" v="34" actId="14100"/>
          <ac:picMkLst>
            <pc:docMk/>
            <pc:sldMk cId="0" sldId="258"/>
            <ac:picMk id="53" creationId="{00000000-0000-0000-0000-000000000000}"/>
          </ac:picMkLst>
        </pc:picChg>
      </pc:sldChg>
      <pc:sldMasterChg chg="modSp mod modSldLayout">
        <pc:chgData name="幸娟 謝" userId="0f3f874d-c472-4adf-ac8b-3de43ea929c3" providerId="ADAL" clId="{22EF3DC3-731F-6D4E-976B-42DB3C4440D3}" dt="2020-10-30T10:16:50.296" v="31" actId="27636"/>
        <pc:sldMasterMkLst>
          <pc:docMk/>
          <pc:sldMasterMk cId="0" sldId="2147483648"/>
        </pc:sldMasterMkLst>
        <pc:spChg chg="mod">
          <ac:chgData name="幸娟 謝" userId="0f3f874d-c472-4adf-ac8b-3de43ea929c3" providerId="ADAL" clId="{22EF3DC3-731F-6D4E-976B-42DB3C4440D3}" dt="2020-10-30T10:16:50.296" v="31" actId="27636"/>
          <ac:spMkLst>
            <pc:docMk/>
            <pc:sldMasterMk cId="0" sldId="2147483648"/>
            <ac:spMk id="4" creationId="{00000000-0000-0000-0000-000000000000}"/>
          </ac:spMkLst>
        </pc:spChg>
        <pc:sldLayoutChg chg="modSp mod">
          <pc:chgData name="幸娟 謝" userId="0f3f874d-c472-4adf-ac8b-3de43ea929c3" providerId="ADAL" clId="{22EF3DC3-731F-6D4E-976B-42DB3C4440D3}" dt="2020-10-30T10:16:13.329" v="25" actId="14861"/>
          <pc:sldLayoutMkLst>
            <pc:docMk/>
            <pc:sldMasterMk cId="0" sldId="2147483648"/>
            <pc:sldLayoutMk cId="0" sldId="2147483649"/>
          </pc:sldLayoutMkLst>
          <pc:picChg chg="mod">
            <ac:chgData name="幸娟 謝" userId="0f3f874d-c472-4adf-ac8b-3de43ea929c3" providerId="ADAL" clId="{22EF3DC3-731F-6D4E-976B-42DB3C4440D3}" dt="2020-10-30T10:16:13.329" v="25" actId="14861"/>
            <ac:picMkLst>
              <pc:docMk/>
              <pc:sldMasterMk cId="0" sldId="2147483648"/>
              <pc:sldLayoutMk cId="0" sldId="2147483649"/>
              <ac:picMk id="18" creationId="{00000000-0000-0000-0000-000000000000}"/>
            </ac:picMkLst>
          </pc:picChg>
          <pc:picChg chg="mod">
            <ac:chgData name="幸娟 謝" userId="0f3f874d-c472-4adf-ac8b-3de43ea929c3" providerId="ADAL" clId="{22EF3DC3-731F-6D4E-976B-42DB3C4440D3}" dt="2020-10-30T10:16:13.329" v="25" actId="14861"/>
            <ac:picMkLst>
              <pc:docMk/>
              <pc:sldMasterMk cId="0" sldId="2147483648"/>
              <pc:sldLayoutMk cId="0" sldId="2147483649"/>
              <ac:picMk id="19" creationId="{00000000-0000-0000-0000-000000000000}"/>
            </ac:picMkLst>
          </pc:picChg>
          <pc:picChg chg="mod">
            <ac:chgData name="幸娟 謝" userId="0f3f874d-c472-4adf-ac8b-3de43ea929c3" providerId="ADAL" clId="{22EF3DC3-731F-6D4E-976B-42DB3C4440D3}" dt="2020-10-30T10:16:13.329" v="25" actId="14861"/>
            <ac:picMkLst>
              <pc:docMk/>
              <pc:sldMasterMk cId="0" sldId="2147483648"/>
              <pc:sldLayoutMk cId="0" sldId="2147483649"/>
              <ac:picMk id="20" creationId="{00000000-0000-0000-0000-000000000000}"/>
            </ac:picMkLst>
          </pc:picChg>
          <pc:picChg chg="mod">
            <ac:chgData name="幸娟 謝" userId="0f3f874d-c472-4adf-ac8b-3de43ea929c3" providerId="ADAL" clId="{22EF3DC3-731F-6D4E-976B-42DB3C4440D3}" dt="2020-10-30T10:16:13.329" v="25" actId="14861"/>
            <ac:picMkLst>
              <pc:docMk/>
              <pc:sldMasterMk cId="0" sldId="2147483648"/>
              <pc:sldLayoutMk cId="0" sldId="2147483649"/>
              <ac:picMk id="21" creationId="{00000000-0000-0000-0000-000000000000}"/>
            </ac:picMkLst>
          </pc:picChg>
          <pc:picChg chg="mod">
            <ac:chgData name="幸娟 謝" userId="0f3f874d-c472-4adf-ac8b-3de43ea929c3" providerId="ADAL" clId="{22EF3DC3-731F-6D4E-976B-42DB3C4440D3}" dt="2020-10-30T10:16:13.329" v="25" actId="14861"/>
            <ac:picMkLst>
              <pc:docMk/>
              <pc:sldMasterMk cId="0" sldId="2147483648"/>
              <pc:sldLayoutMk cId="0" sldId="2147483649"/>
              <ac:picMk id="22" creationId="{00000000-0000-0000-0000-000000000000}"/>
            </ac:picMkLst>
          </pc:picChg>
          <pc:picChg chg="mod">
            <ac:chgData name="幸娟 謝" userId="0f3f874d-c472-4adf-ac8b-3de43ea929c3" providerId="ADAL" clId="{22EF3DC3-731F-6D4E-976B-42DB3C4440D3}" dt="2020-10-30T10:16:13.329" v="25" actId="14861"/>
            <ac:picMkLst>
              <pc:docMk/>
              <pc:sldMasterMk cId="0" sldId="2147483648"/>
              <pc:sldLayoutMk cId="0" sldId="2147483649"/>
              <ac:picMk id="23" creationId="{00000000-0000-0000-0000-000000000000}"/>
            </ac:picMkLst>
          </pc:pic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1300480" latinLnBrk="0">
      <a:defRPr sz="1600">
        <a:latin typeface="+mn-lt"/>
        <a:ea typeface="+mn-ea"/>
        <a:cs typeface="+mn-cs"/>
        <a:sym typeface="Calibri"/>
      </a:defRPr>
    </a:lvl1pPr>
    <a:lvl2pPr indent="228600" defTabSz="1300480" latinLnBrk="0">
      <a:defRPr sz="1600">
        <a:latin typeface="+mn-lt"/>
        <a:ea typeface="+mn-ea"/>
        <a:cs typeface="+mn-cs"/>
        <a:sym typeface="Calibri"/>
      </a:defRPr>
    </a:lvl2pPr>
    <a:lvl3pPr indent="457200" defTabSz="1300480" latinLnBrk="0">
      <a:defRPr sz="1600">
        <a:latin typeface="+mn-lt"/>
        <a:ea typeface="+mn-ea"/>
        <a:cs typeface="+mn-cs"/>
        <a:sym typeface="Calibri"/>
      </a:defRPr>
    </a:lvl3pPr>
    <a:lvl4pPr indent="685800" defTabSz="1300480" latinLnBrk="0">
      <a:defRPr sz="1600">
        <a:latin typeface="+mn-lt"/>
        <a:ea typeface="+mn-ea"/>
        <a:cs typeface="+mn-cs"/>
        <a:sym typeface="Calibri"/>
      </a:defRPr>
    </a:lvl4pPr>
    <a:lvl5pPr indent="914400" defTabSz="1300480" latinLnBrk="0">
      <a:defRPr sz="1600">
        <a:latin typeface="+mn-lt"/>
        <a:ea typeface="+mn-ea"/>
        <a:cs typeface="+mn-cs"/>
        <a:sym typeface="Calibri"/>
      </a:defRPr>
    </a:lvl5pPr>
    <a:lvl6pPr indent="1143000" defTabSz="1300480" latinLnBrk="0">
      <a:defRPr sz="1600">
        <a:latin typeface="+mn-lt"/>
        <a:ea typeface="+mn-ea"/>
        <a:cs typeface="+mn-cs"/>
        <a:sym typeface="Calibri"/>
      </a:defRPr>
    </a:lvl6pPr>
    <a:lvl7pPr indent="1371600" defTabSz="1300480" latinLnBrk="0">
      <a:defRPr sz="1600">
        <a:latin typeface="+mn-lt"/>
        <a:ea typeface="+mn-ea"/>
        <a:cs typeface="+mn-cs"/>
        <a:sym typeface="Calibri"/>
      </a:defRPr>
    </a:lvl7pPr>
    <a:lvl8pPr indent="1600200" defTabSz="1300480" latinLnBrk="0">
      <a:defRPr sz="1600">
        <a:latin typeface="+mn-lt"/>
        <a:ea typeface="+mn-ea"/>
        <a:cs typeface="+mn-cs"/>
        <a:sym typeface="Calibri"/>
      </a:defRPr>
    </a:lvl8pPr>
    <a:lvl9pPr indent="1828800" defTabSz="1300480" latinLnBrk="0">
      <a:defRPr sz="16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tif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hyperlink" Target="https://www.nctu.edu.tw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tif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bg>
      <p:bgPr>
        <a:gradFill flip="none" rotWithShape="1">
          <a:gsLst>
            <a:gs pos="0">
              <a:srgbClr val="FFFFFF"/>
            </a:gs>
            <a:gs pos="100000">
              <a:srgbClr val="DADADA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National Chiao Tung University…"/>
          <p:cNvSpPr txBox="1"/>
          <p:nvPr/>
        </p:nvSpPr>
        <p:spPr>
          <a:xfrm>
            <a:off x="1715567" y="7330051"/>
            <a:ext cx="7104800" cy="14787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8100" tIns="38100" rIns="38100" bIns="38100"/>
          <a:lstStyle/>
          <a:p>
            <a:pPr defTabSz="457200">
              <a:defRPr sz="2800">
                <a:latin typeface="Helvetica Neue Thin"/>
                <a:ea typeface="Helvetica Neue Thin"/>
                <a:cs typeface="Helvetica Neue Thin"/>
                <a:sym typeface="Helvetica Neue Thin"/>
              </a:defRPr>
            </a:pPr>
            <a:r>
              <a:rPr dirty="0"/>
              <a:t>National Chiao Tung University</a:t>
            </a:r>
          </a:p>
          <a:p>
            <a:pPr defTabSz="457200">
              <a:defRPr sz="2800">
                <a:solidFill>
                  <a:srgbClr val="0A5694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pPr>
            <a:r>
              <a:rPr u="sng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2"/>
              </a:rPr>
              <a:t>https://www.nctu.edu.tw/</a:t>
            </a:r>
          </a:p>
        </p:txBody>
      </p:sp>
      <p:sp>
        <p:nvSpPr>
          <p:cNvPr id="16" name="Presentation Title"/>
          <p:cNvSpPr txBox="1">
            <a:spLocks noGrp="1"/>
          </p:cNvSpPr>
          <p:nvPr>
            <p:ph type="body" sz="quarter" idx="21"/>
          </p:nvPr>
        </p:nvSpPr>
        <p:spPr>
          <a:xfrm>
            <a:off x="1690010" y="3220767"/>
            <a:ext cx="9493158" cy="1320590"/>
          </a:xfrm>
          <a:prstGeom prst="rect">
            <a:avLst/>
          </a:prstGeom>
        </p:spPr>
        <p:txBody>
          <a:bodyPr/>
          <a:lstStyle>
            <a:lvl1pPr>
              <a:defRPr sz="5400">
                <a:solidFill>
                  <a:srgbClr val="D30F11"/>
                </a:solidFill>
              </a:defRPr>
            </a:lvl1pPr>
          </a:lstStyle>
          <a:p>
            <a:r>
              <a:t>Presentation Title</a:t>
            </a:r>
          </a:p>
        </p:txBody>
      </p:sp>
      <p:sp>
        <p:nvSpPr>
          <p:cNvPr id="17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1291426" y="416983"/>
            <a:ext cx="314859" cy="299111"/>
          </a:xfrm>
          <a:prstGeom prst="rect">
            <a:avLst/>
          </a:prstGeom>
        </p:spPr>
        <p:txBody>
          <a:bodyPr wrap="none"/>
          <a:lstStyle>
            <a:lvl1pPr algn="ctr" defTabSz="584200">
              <a:spcBef>
                <a:spcPts val="0"/>
              </a:spcBef>
              <a:defRPr sz="1600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18" name="logo_hu.png" descr="logo_hu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75090" y="1126307"/>
            <a:ext cx="1161996" cy="1144824"/>
          </a:xfrm>
          <a:prstGeom prst="rect">
            <a:avLst/>
          </a:prstGeom>
          <a:ln w="12700">
            <a:miter lim="400000"/>
          </a:ln>
          <a:effectLst>
            <a:outerShdw blurRad="152400" dir="5400000" sx="90000" sy="-19000" rotWithShape="0">
              <a:prstClr val="black">
                <a:alpha val="15000"/>
              </a:prstClr>
            </a:outerShdw>
          </a:effectLst>
        </p:spPr>
      </p:pic>
      <p:pic>
        <p:nvPicPr>
          <p:cNvPr id="19" name="irtg.pdf" descr="irtg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0190" y="1160597"/>
            <a:ext cx="2163721" cy="1122803"/>
          </a:xfrm>
          <a:prstGeom prst="rect">
            <a:avLst/>
          </a:prstGeom>
          <a:ln w="12700">
            <a:miter lim="400000"/>
          </a:ln>
          <a:effectLst>
            <a:outerShdw blurRad="152400" dir="5400000" sx="90000" sy="-19000" rotWithShape="0">
              <a:prstClr val="black">
                <a:alpha val="15000"/>
              </a:prstClr>
            </a:outerShdw>
          </a:effectLst>
        </p:spPr>
      </p:pic>
      <p:pic>
        <p:nvPicPr>
          <p:cNvPr id="20" name="xmu180.png" descr="xmu180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78129" y="1030681"/>
            <a:ext cx="1279968" cy="1230192"/>
          </a:xfrm>
          <a:prstGeom prst="rect">
            <a:avLst/>
          </a:prstGeom>
          <a:ln w="12700">
            <a:miter lim="400000"/>
          </a:ln>
          <a:effectLst>
            <a:outerShdw blurRad="152400" dir="5400000" sx="90000" sy="-19000" rotWithShape="0">
              <a:prstClr val="black">
                <a:alpha val="15000"/>
              </a:prstClr>
            </a:outerShdw>
          </a:effectLst>
        </p:spPr>
      </p:pic>
      <p:pic>
        <p:nvPicPr>
          <p:cNvPr id="21" name="影像" descr="影像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25301" y="1121560"/>
            <a:ext cx="1150033" cy="1150033"/>
          </a:xfrm>
          <a:prstGeom prst="rect">
            <a:avLst/>
          </a:prstGeom>
          <a:ln w="12700">
            <a:miter lim="400000"/>
          </a:ln>
          <a:effectLst>
            <a:outerShdw blurRad="152400" dir="5400000" sx="90000" sy="-19000" rotWithShape="0">
              <a:prstClr val="black">
                <a:alpha val="15000"/>
              </a:prstClr>
            </a:outerShdw>
          </a:effectLst>
        </p:spPr>
      </p:pic>
      <p:pic>
        <p:nvPicPr>
          <p:cNvPr id="22" name="BRC_Bildmarke-Blau.png" descr="BRC_Bildmarke-Blau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04170" y="1123687"/>
            <a:ext cx="1150033" cy="1150033"/>
          </a:xfrm>
          <a:prstGeom prst="rect">
            <a:avLst/>
          </a:prstGeom>
          <a:ln w="12700">
            <a:miter lim="400000"/>
          </a:ln>
          <a:effectLst>
            <a:outerShdw blurRad="152400" dir="5400000" sx="90000" sy="-19000" rotWithShape="0">
              <a:prstClr val="black">
                <a:alpha val="15000"/>
              </a:prstClr>
            </a:outerShdw>
          </a:effectLst>
        </p:spPr>
      </p:pic>
      <p:pic>
        <p:nvPicPr>
          <p:cNvPr id="23" name="影像" descr="影像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92415" y="1134798"/>
            <a:ext cx="1123621" cy="1123621"/>
          </a:xfrm>
          <a:prstGeom prst="rect">
            <a:avLst/>
          </a:prstGeom>
          <a:ln w="12700">
            <a:miter lim="400000"/>
          </a:ln>
          <a:effectLst>
            <a:outerShdw blurRad="152400" dir="5400000" sx="90000" sy="-19000" rotWithShape="0">
              <a:prstClr val="black">
                <a:alpha val="15000"/>
              </a:prstClr>
            </a:outerShdw>
          </a:effectLst>
        </p:spPr>
      </p:pic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Slide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1" name="大標題文字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大標題文字</a:t>
            </a:r>
          </a:p>
        </p:txBody>
      </p:sp>
      <p:sp>
        <p:nvSpPr>
          <p:cNvPr id="32" name="內文層級一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FFFF"/>
            </a:gs>
            <a:gs pos="72824">
              <a:srgbClr val="ECECEC"/>
            </a:gs>
            <a:gs pos="100000">
              <a:srgbClr val="DADADA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線條"/>
          <p:cNvSpPr/>
          <p:nvPr/>
        </p:nvSpPr>
        <p:spPr>
          <a:xfrm>
            <a:off x="1321539" y="9095947"/>
            <a:ext cx="10361723" cy="1"/>
          </a:xfrm>
          <a:prstGeom prst="line">
            <a:avLst/>
          </a:prstGeom>
          <a:ln w="12700">
            <a:solidFill>
              <a:srgbClr val="5A5F5E">
                <a:alpha val="15947"/>
              </a:srgbClr>
            </a:solidFill>
            <a:miter lim="400000"/>
          </a:ln>
        </p:spPr>
        <p:txBody>
          <a:bodyPr lIns="38100" tIns="38100" rIns="38100" bIns="38100" anchor="ctr"/>
          <a:lstStyle/>
          <a:p>
            <a:pPr defTabSz="584200">
              <a:defRPr sz="2800">
                <a:solidFill>
                  <a:srgbClr val="5B5B5B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/>
          </a:p>
        </p:txBody>
      </p:sp>
      <p:sp>
        <p:nvSpPr>
          <p:cNvPr id="3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1295609" y="412750"/>
            <a:ext cx="370810" cy="348970"/>
          </a:xfrm>
          <a:prstGeom prst="rect">
            <a:avLst/>
          </a:prstGeom>
          <a:ln w="12700">
            <a:miter lim="400000"/>
          </a:ln>
        </p:spPr>
        <p:txBody>
          <a:bodyPr lIns="38100" tIns="38100" rIns="38100" bIns="38100">
            <a:normAutofit/>
          </a:bodyPr>
          <a:lstStyle>
            <a:lvl1pPr algn="r" defTabSz="457200">
              <a:spcBef>
                <a:spcPts val="1200"/>
              </a:spcBef>
              <a:defRPr sz="1800">
                <a:solidFill>
                  <a:srgbClr val="5A5F5E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4" name="Smart Data Analytics"/>
          <p:cNvSpPr txBox="1"/>
          <p:nvPr/>
        </p:nvSpPr>
        <p:spPr>
          <a:xfrm>
            <a:off x="1296049" y="9157685"/>
            <a:ext cx="1686078" cy="2869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8100" tIns="38100" rIns="38100" bIns="38100">
            <a:normAutofit lnSpcReduction="10000"/>
          </a:bodyPr>
          <a:lstStyle>
            <a:lvl1pPr defTabSz="584200">
              <a:defRPr sz="1400">
                <a:solidFill>
                  <a:srgbClr val="5B5B5B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r>
              <a:t>Smart Data Analytics</a:t>
            </a:r>
          </a:p>
        </p:txBody>
      </p:sp>
      <p:sp>
        <p:nvSpPr>
          <p:cNvPr id="5" name="大標題文字"/>
          <p:cNvSpPr txBox="1">
            <a:spLocks noGrp="1"/>
          </p:cNvSpPr>
          <p:nvPr>
            <p:ph type="title"/>
          </p:nvPr>
        </p:nvSpPr>
        <p:spPr>
          <a:xfrm>
            <a:off x="1281089" y="786672"/>
            <a:ext cx="10361723" cy="7703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8100" tIns="38100" rIns="38100" bIns="38100">
            <a:normAutofit/>
          </a:bodyPr>
          <a:lstStyle/>
          <a:p>
            <a:r>
              <a:t>大標題文字</a:t>
            </a:r>
          </a:p>
        </p:txBody>
      </p:sp>
      <p:sp>
        <p:nvSpPr>
          <p:cNvPr id="6" name="內文層級一…"/>
          <p:cNvSpPr txBox="1">
            <a:spLocks noGrp="1"/>
          </p:cNvSpPr>
          <p:nvPr>
            <p:ph type="body" idx="1"/>
          </p:nvPr>
        </p:nvSpPr>
        <p:spPr>
          <a:xfrm>
            <a:off x="1268739" y="2163871"/>
            <a:ext cx="10437223" cy="63188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8100" tIns="38100" rIns="38100" bIns="38100">
            <a:normAutofit/>
          </a:bodyPr>
          <a:lstStyle/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pic>
        <p:nvPicPr>
          <p:cNvPr id="7" name="Bildschirmfoto 2016-12-01 um 12.15.02.png" descr="Bildschirmfoto 2016-12-01 um 12.15.02.png"/>
          <p:cNvPicPr>
            <a:picLocks noChangeAspect="1"/>
          </p:cNvPicPr>
          <p:nvPr/>
        </p:nvPicPr>
        <p:blipFill>
          <a:blip r:embed="rId4"/>
          <a:srcRect l="15400" t="5613" r="13849" b="7241"/>
          <a:stretch>
            <a:fillRect/>
          </a:stretch>
        </p:blipFill>
        <p:spPr>
          <a:xfrm>
            <a:off x="11759552" y="8567647"/>
            <a:ext cx="1053699" cy="1056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77" h="21579" extrusionOk="0">
                <a:moveTo>
                  <a:pt x="11674" y="43"/>
                </a:moveTo>
                <a:cubicBezTo>
                  <a:pt x="11600" y="88"/>
                  <a:pt x="11450" y="112"/>
                  <a:pt x="11340" y="91"/>
                </a:cubicBezTo>
                <a:cubicBezTo>
                  <a:pt x="11196" y="64"/>
                  <a:pt x="11123" y="95"/>
                  <a:pt x="11064" y="205"/>
                </a:cubicBezTo>
                <a:cubicBezTo>
                  <a:pt x="11006" y="313"/>
                  <a:pt x="10928" y="345"/>
                  <a:pt x="10788" y="318"/>
                </a:cubicBezTo>
                <a:cubicBezTo>
                  <a:pt x="10632" y="288"/>
                  <a:pt x="10593" y="309"/>
                  <a:pt x="10593" y="432"/>
                </a:cubicBezTo>
                <a:cubicBezTo>
                  <a:pt x="10593" y="516"/>
                  <a:pt x="10639" y="626"/>
                  <a:pt x="10698" y="675"/>
                </a:cubicBezTo>
                <a:cubicBezTo>
                  <a:pt x="10757" y="724"/>
                  <a:pt x="10785" y="828"/>
                  <a:pt x="10763" y="910"/>
                </a:cubicBezTo>
                <a:cubicBezTo>
                  <a:pt x="10713" y="1104"/>
                  <a:pt x="10945" y="1201"/>
                  <a:pt x="11072" y="1040"/>
                </a:cubicBezTo>
                <a:cubicBezTo>
                  <a:pt x="11184" y="898"/>
                  <a:pt x="11511" y="995"/>
                  <a:pt x="11511" y="1169"/>
                </a:cubicBezTo>
                <a:cubicBezTo>
                  <a:pt x="11511" y="1230"/>
                  <a:pt x="11556" y="1295"/>
                  <a:pt x="11609" y="1315"/>
                </a:cubicBezTo>
                <a:cubicBezTo>
                  <a:pt x="11661" y="1336"/>
                  <a:pt x="11776" y="1276"/>
                  <a:pt x="11861" y="1177"/>
                </a:cubicBezTo>
                <a:cubicBezTo>
                  <a:pt x="12014" y="998"/>
                  <a:pt x="12011" y="998"/>
                  <a:pt x="12202" y="1145"/>
                </a:cubicBezTo>
                <a:cubicBezTo>
                  <a:pt x="12434" y="1323"/>
                  <a:pt x="12584" y="1335"/>
                  <a:pt x="12584" y="1177"/>
                </a:cubicBezTo>
                <a:cubicBezTo>
                  <a:pt x="12584" y="1113"/>
                  <a:pt x="12673" y="1023"/>
                  <a:pt x="12779" y="983"/>
                </a:cubicBezTo>
                <a:cubicBezTo>
                  <a:pt x="12993" y="902"/>
                  <a:pt x="13017" y="832"/>
                  <a:pt x="12876" y="691"/>
                </a:cubicBezTo>
                <a:cubicBezTo>
                  <a:pt x="12824" y="639"/>
                  <a:pt x="12779" y="536"/>
                  <a:pt x="12779" y="464"/>
                </a:cubicBezTo>
                <a:cubicBezTo>
                  <a:pt x="12778" y="390"/>
                  <a:pt x="12719" y="335"/>
                  <a:pt x="12641" y="334"/>
                </a:cubicBezTo>
                <a:cubicBezTo>
                  <a:pt x="12565" y="334"/>
                  <a:pt x="12472" y="285"/>
                  <a:pt x="12438" y="229"/>
                </a:cubicBezTo>
                <a:cubicBezTo>
                  <a:pt x="12403" y="173"/>
                  <a:pt x="12310" y="142"/>
                  <a:pt x="12226" y="156"/>
                </a:cubicBezTo>
                <a:cubicBezTo>
                  <a:pt x="12142" y="170"/>
                  <a:pt x="12015" y="128"/>
                  <a:pt x="11942" y="67"/>
                </a:cubicBezTo>
                <a:cubicBezTo>
                  <a:pt x="11842" y="-16"/>
                  <a:pt x="11774" y="-20"/>
                  <a:pt x="11674" y="43"/>
                </a:cubicBezTo>
                <a:close/>
                <a:moveTo>
                  <a:pt x="8195" y="415"/>
                </a:moveTo>
                <a:cubicBezTo>
                  <a:pt x="8065" y="436"/>
                  <a:pt x="7922" y="482"/>
                  <a:pt x="7854" y="537"/>
                </a:cubicBezTo>
                <a:cubicBezTo>
                  <a:pt x="7808" y="574"/>
                  <a:pt x="7747" y="576"/>
                  <a:pt x="7716" y="545"/>
                </a:cubicBezTo>
                <a:cubicBezTo>
                  <a:pt x="7685" y="514"/>
                  <a:pt x="7627" y="553"/>
                  <a:pt x="7586" y="626"/>
                </a:cubicBezTo>
                <a:cubicBezTo>
                  <a:pt x="7545" y="700"/>
                  <a:pt x="7460" y="756"/>
                  <a:pt x="7399" y="756"/>
                </a:cubicBezTo>
                <a:cubicBezTo>
                  <a:pt x="7338" y="756"/>
                  <a:pt x="7285" y="818"/>
                  <a:pt x="7285" y="894"/>
                </a:cubicBezTo>
                <a:cubicBezTo>
                  <a:pt x="7285" y="970"/>
                  <a:pt x="7251" y="1074"/>
                  <a:pt x="7204" y="1121"/>
                </a:cubicBezTo>
                <a:cubicBezTo>
                  <a:pt x="7096" y="1229"/>
                  <a:pt x="7194" y="1393"/>
                  <a:pt x="7334" y="1339"/>
                </a:cubicBezTo>
                <a:cubicBezTo>
                  <a:pt x="7392" y="1317"/>
                  <a:pt x="7466" y="1352"/>
                  <a:pt x="7505" y="1420"/>
                </a:cubicBezTo>
                <a:cubicBezTo>
                  <a:pt x="7545" y="1493"/>
                  <a:pt x="7628" y="1529"/>
                  <a:pt x="7700" y="1502"/>
                </a:cubicBezTo>
                <a:cubicBezTo>
                  <a:pt x="7767" y="1476"/>
                  <a:pt x="7844" y="1491"/>
                  <a:pt x="7870" y="1534"/>
                </a:cubicBezTo>
                <a:cubicBezTo>
                  <a:pt x="7901" y="1583"/>
                  <a:pt x="7969" y="1565"/>
                  <a:pt x="8057" y="1485"/>
                </a:cubicBezTo>
                <a:cubicBezTo>
                  <a:pt x="8135" y="1415"/>
                  <a:pt x="8335" y="1346"/>
                  <a:pt x="8496" y="1339"/>
                </a:cubicBezTo>
                <a:cubicBezTo>
                  <a:pt x="8733" y="1330"/>
                  <a:pt x="8788" y="1301"/>
                  <a:pt x="8789" y="1177"/>
                </a:cubicBezTo>
                <a:cubicBezTo>
                  <a:pt x="8789" y="1093"/>
                  <a:pt x="8845" y="1013"/>
                  <a:pt x="8919" y="999"/>
                </a:cubicBezTo>
                <a:cubicBezTo>
                  <a:pt x="9083" y="967"/>
                  <a:pt x="9093" y="792"/>
                  <a:pt x="8935" y="732"/>
                </a:cubicBezTo>
                <a:cubicBezTo>
                  <a:pt x="8872" y="707"/>
                  <a:pt x="8821" y="631"/>
                  <a:pt x="8821" y="561"/>
                </a:cubicBezTo>
                <a:cubicBezTo>
                  <a:pt x="8821" y="473"/>
                  <a:pt x="8774" y="444"/>
                  <a:pt x="8667" y="472"/>
                </a:cubicBezTo>
                <a:cubicBezTo>
                  <a:pt x="8582" y="494"/>
                  <a:pt x="8497" y="480"/>
                  <a:pt x="8472" y="440"/>
                </a:cubicBezTo>
                <a:cubicBezTo>
                  <a:pt x="8447" y="400"/>
                  <a:pt x="8326" y="395"/>
                  <a:pt x="8195" y="415"/>
                </a:cubicBezTo>
                <a:close/>
                <a:moveTo>
                  <a:pt x="15038" y="918"/>
                </a:moveTo>
                <a:cubicBezTo>
                  <a:pt x="14956" y="918"/>
                  <a:pt x="14872" y="965"/>
                  <a:pt x="14819" y="1064"/>
                </a:cubicBezTo>
                <a:cubicBezTo>
                  <a:pt x="14771" y="1154"/>
                  <a:pt x="14653" y="1218"/>
                  <a:pt x="14542" y="1218"/>
                </a:cubicBezTo>
                <a:cubicBezTo>
                  <a:pt x="14299" y="1218"/>
                  <a:pt x="14295" y="1427"/>
                  <a:pt x="14534" y="1518"/>
                </a:cubicBezTo>
                <a:cubicBezTo>
                  <a:pt x="14768" y="1607"/>
                  <a:pt x="14925" y="1801"/>
                  <a:pt x="14819" y="1866"/>
                </a:cubicBezTo>
                <a:cubicBezTo>
                  <a:pt x="14697" y="1941"/>
                  <a:pt x="14727" y="2112"/>
                  <a:pt x="14867" y="2166"/>
                </a:cubicBezTo>
                <a:cubicBezTo>
                  <a:pt x="14936" y="2193"/>
                  <a:pt x="15038" y="2173"/>
                  <a:pt x="15095" y="2126"/>
                </a:cubicBezTo>
                <a:cubicBezTo>
                  <a:pt x="15235" y="2009"/>
                  <a:pt x="15420" y="2091"/>
                  <a:pt x="15501" y="2304"/>
                </a:cubicBezTo>
                <a:cubicBezTo>
                  <a:pt x="15556" y="2447"/>
                  <a:pt x="15630" y="2480"/>
                  <a:pt x="15916" y="2490"/>
                </a:cubicBezTo>
                <a:cubicBezTo>
                  <a:pt x="16141" y="2499"/>
                  <a:pt x="16273" y="2474"/>
                  <a:pt x="16298" y="2409"/>
                </a:cubicBezTo>
                <a:cubicBezTo>
                  <a:pt x="16321" y="2348"/>
                  <a:pt x="16420" y="2321"/>
                  <a:pt x="16542" y="2345"/>
                </a:cubicBezTo>
                <a:cubicBezTo>
                  <a:pt x="16701" y="2375"/>
                  <a:pt x="16737" y="2355"/>
                  <a:pt x="16737" y="2231"/>
                </a:cubicBezTo>
                <a:cubicBezTo>
                  <a:pt x="16737" y="2146"/>
                  <a:pt x="16686" y="2053"/>
                  <a:pt x="16623" y="2028"/>
                </a:cubicBezTo>
                <a:cubicBezTo>
                  <a:pt x="16560" y="2004"/>
                  <a:pt x="16509" y="1905"/>
                  <a:pt x="16509" y="1801"/>
                </a:cubicBezTo>
                <a:cubicBezTo>
                  <a:pt x="16509" y="1653"/>
                  <a:pt x="16461" y="1602"/>
                  <a:pt x="16298" y="1583"/>
                </a:cubicBezTo>
                <a:cubicBezTo>
                  <a:pt x="16150" y="1565"/>
                  <a:pt x="16079" y="1508"/>
                  <a:pt x="16046" y="1372"/>
                </a:cubicBezTo>
                <a:cubicBezTo>
                  <a:pt x="16003" y="1198"/>
                  <a:pt x="15923" y="1164"/>
                  <a:pt x="15696" y="1218"/>
                </a:cubicBezTo>
                <a:cubicBezTo>
                  <a:pt x="15468" y="1272"/>
                  <a:pt x="15262" y="1203"/>
                  <a:pt x="15225" y="1064"/>
                </a:cubicBezTo>
                <a:cubicBezTo>
                  <a:pt x="15199" y="965"/>
                  <a:pt x="15120" y="918"/>
                  <a:pt x="15038" y="918"/>
                </a:cubicBezTo>
                <a:close/>
                <a:moveTo>
                  <a:pt x="5123" y="1753"/>
                </a:moveTo>
                <a:cubicBezTo>
                  <a:pt x="5049" y="1770"/>
                  <a:pt x="4985" y="1825"/>
                  <a:pt x="4985" y="1899"/>
                </a:cubicBezTo>
                <a:cubicBezTo>
                  <a:pt x="4985" y="1978"/>
                  <a:pt x="4934" y="2082"/>
                  <a:pt x="4871" y="2134"/>
                </a:cubicBezTo>
                <a:cubicBezTo>
                  <a:pt x="4779" y="2210"/>
                  <a:pt x="4747" y="2210"/>
                  <a:pt x="4709" y="2109"/>
                </a:cubicBezTo>
                <a:cubicBezTo>
                  <a:pt x="4641" y="1932"/>
                  <a:pt x="4393" y="1952"/>
                  <a:pt x="4343" y="2142"/>
                </a:cubicBezTo>
                <a:cubicBezTo>
                  <a:pt x="4320" y="2231"/>
                  <a:pt x="4267" y="2283"/>
                  <a:pt x="4221" y="2255"/>
                </a:cubicBezTo>
                <a:cubicBezTo>
                  <a:pt x="4176" y="2227"/>
                  <a:pt x="4107" y="2288"/>
                  <a:pt x="4067" y="2393"/>
                </a:cubicBezTo>
                <a:cubicBezTo>
                  <a:pt x="4027" y="2497"/>
                  <a:pt x="3918" y="2609"/>
                  <a:pt x="3831" y="2636"/>
                </a:cubicBezTo>
                <a:cubicBezTo>
                  <a:pt x="3669" y="2688"/>
                  <a:pt x="3617" y="2935"/>
                  <a:pt x="3750" y="3017"/>
                </a:cubicBezTo>
                <a:cubicBezTo>
                  <a:pt x="3791" y="3042"/>
                  <a:pt x="3807" y="3168"/>
                  <a:pt x="3782" y="3293"/>
                </a:cubicBezTo>
                <a:cubicBezTo>
                  <a:pt x="3744" y="3486"/>
                  <a:pt x="3761" y="3520"/>
                  <a:pt x="3896" y="3520"/>
                </a:cubicBezTo>
                <a:cubicBezTo>
                  <a:pt x="3984" y="3520"/>
                  <a:pt x="4071" y="3477"/>
                  <a:pt x="4099" y="3431"/>
                </a:cubicBezTo>
                <a:cubicBezTo>
                  <a:pt x="4137" y="3371"/>
                  <a:pt x="4177" y="3371"/>
                  <a:pt x="4238" y="3431"/>
                </a:cubicBezTo>
                <a:cubicBezTo>
                  <a:pt x="4369" y="3562"/>
                  <a:pt x="4588" y="3531"/>
                  <a:pt x="4676" y="3366"/>
                </a:cubicBezTo>
                <a:cubicBezTo>
                  <a:pt x="4721" y="3282"/>
                  <a:pt x="4803" y="3237"/>
                  <a:pt x="4863" y="3260"/>
                </a:cubicBezTo>
                <a:cubicBezTo>
                  <a:pt x="4925" y="3284"/>
                  <a:pt x="5010" y="3229"/>
                  <a:pt x="5058" y="3139"/>
                </a:cubicBezTo>
                <a:cubicBezTo>
                  <a:pt x="5105" y="3051"/>
                  <a:pt x="5190" y="2977"/>
                  <a:pt x="5253" y="2977"/>
                </a:cubicBezTo>
                <a:cubicBezTo>
                  <a:pt x="5317" y="2977"/>
                  <a:pt x="5390" y="2921"/>
                  <a:pt x="5416" y="2847"/>
                </a:cubicBezTo>
                <a:cubicBezTo>
                  <a:pt x="5442" y="2773"/>
                  <a:pt x="5569" y="2615"/>
                  <a:pt x="5692" y="2499"/>
                </a:cubicBezTo>
                <a:cubicBezTo>
                  <a:pt x="5904" y="2299"/>
                  <a:pt x="5910" y="2272"/>
                  <a:pt x="5814" y="2053"/>
                </a:cubicBezTo>
                <a:cubicBezTo>
                  <a:pt x="5735" y="1871"/>
                  <a:pt x="5674" y="1825"/>
                  <a:pt x="5538" y="1850"/>
                </a:cubicBezTo>
                <a:cubicBezTo>
                  <a:pt x="5442" y="1868"/>
                  <a:pt x="5341" y="1854"/>
                  <a:pt x="5318" y="1818"/>
                </a:cubicBezTo>
                <a:cubicBezTo>
                  <a:pt x="5278" y="1753"/>
                  <a:pt x="5198" y="1736"/>
                  <a:pt x="5123" y="1753"/>
                </a:cubicBezTo>
                <a:close/>
                <a:moveTo>
                  <a:pt x="9553" y="2231"/>
                </a:moveTo>
                <a:cubicBezTo>
                  <a:pt x="9500" y="2241"/>
                  <a:pt x="9450" y="2276"/>
                  <a:pt x="9390" y="2336"/>
                </a:cubicBezTo>
                <a:cubicBezTo>
                  <a:pt x="9217" y="2509"/>
                  <a:pt x="9179" y="2895"/>
                  <a:pt x="9317" y="3058"/>
                </a:cubicBezTo>
                <a:cubicBezTo>
                  <a:pt x="9463" y="3231"/>
                  <a:pt x="9540" y="3453"/>
                  <a:pt x="9520" y="3658"/>
                </a:cubicBezTo>
                <a:cubicBezTo>
                  <a:pt x="9506" y="3796"/>
                  <a:pt x="9527" y="3830"/>
                  <a:pt x="9618" y="3795"/>
                </a:cubicBezTo>
                <a:cubicBezTo>
                  <a:pt x="9793" y="3728"/>
                  <a:pt x="9856" y="3891"/>
                  <a:pt x="9715" y="4047"/>
                </a:cubicBezTo>
                <a:cubicBezTo>
                  <a:pt x="9620" y="4152"/>
                  <a:pt x="9618" y="4201"/>
                  <a:pt x="9691" y="4274"/>
                </a:cubicBezTo>
                <a:cubicBezTo>
                  <a:pt x="9742" y="4325"/>
                  <a:pt x="9779" y="4439"/>
                  <a:pt x="9780" y="4533"/>
                </a:cubicBezTo>
                <a:cubicBezTo>
                  <a:pt x="9781" y="4627"/>
                  <a:pt x="9820" y="4703"/>
                  <a:pt x="9869" y="4703"/>
                </a:cubicBezTo>
                <a:cubicBezTo>
                  <a:pt x="10037" y="4704"/>
                  <a:pt x="10078" y="4820"/>
                  <a:pt x="9975" y="5011"/>
                </a:cubicBezTo>
                <a:cubicBezTo>
                  <a:pt x="9887" y="5176"/>
                  <a:pt x="9889" y="5222"/>
                  <a:pt x="10000" y="5344"/>
                </a:cubicBezTo>
                <a:cubicBezTo>
                  <a:pt x="10070" y="5421"/>
                  <a:pt x="10130" y="5518"/>
                  <a:pt x="10130" y="5562"/>
                </a:cubicBezTo>
                <a:cubicBezTo>
                  <a:pt x="10130" y="5607"/>
                  <a:pt x="10183" y="5666"/>
                  <a:pt x="10251" y="5692"/>
                </a:cubicBezTo>
                <a:cubicBezTo>
                  <a:pt x="10353" y="5731"/>
                  <a:pt x="10364" y="5758"/>
                  <a:pt x="10284" y="5854"/>
                </a:cubicBezTo>
                <a:cubicBezTo>
                  <a:pt x="10206" y="5948"/>
                  <a:pt x="10202" y="6010"/>
                  <a:pt x="10284" y="6162"/>
                </a:cubicBezTo>
                <a:cubicBezTo>
                  <a:pt x="10340" y="6266"/>
                  <a:pt x="10431" y="6357"/>
                  <a:pt x="10487" y="6357"/>
                </a:cubicBezTo>
                <a:cubicBezTo>
                  <a:pt x="10597" y="6357"/>
                  <a:pt x="10623" y="6257"/>
                  <a:pt x="10536" y="6170"/>
                </a:cubicBezTo>
                <a:cubicBezTo>
                  <a:pt x="10436" y="6071"/>
                  <a:pt x="10454" y="5900"/>
                  <a:pt x="10568" y="5806"/>
                </a:cubicBezTo>
                <a:cubicBezTo>
                  <a:pt x="10667" y="5724"/>
                  <a:pt x="10658" y="5692"/>
                  <a:pt x="10503" y="5571"/>
                </a:cubicBezTo>
                <a:cubicBezTo>
                  <a:pt x="10347" y="5449"/>
                  <a:pt x="10338" y="5418"/>
                  <a:pt x="10438" y="5335"/>
                </a:cubicBezTo>
                <a:cubicBezTo>
                  <a:pt x="10572" y="5225"/>
                  <a:pt x="10617" y="4773"/>
                  <a:pt x="10503" y="4703"/>
                </a:cubicBezTo>
                <a:cubicBezTo>
                  <a:pt x="10453" y="4672"/>
                  <a:pt x="10462" y="4618"/>
                  <a:pt x="10520" y="4549"/>
                </a:cubicBezTo>
                <a:cubicBezTo>
                  <a:pt x="10588" y="4467"/>
                  <a:pt x="10567" y="4396"/>
                  <a:pt x="10438" y="4233"/>
                </a:cubicBezTo>
                <a:cubicBezTo>
                  <a:pt x="10289" y="4043"/>
                  <a:pt x="10287" y="4014"/>
                  <a:pt x="10398" y="3933"/>
                </a:cubicBezTo>
                <a:cubicBezTo>
                  <a:pt x="10495" y="3862"/>
                  <a:pt x="10505" y="3779"/>
                  <a:pt x="10455" y="3544"/>
                </a:cubicBezTo>
                <a:cubicBezTo>
                  <a:pt x="10419" y="3381"/>
                  <a:pt x="10401" y="3122"/>
                  <a:pt x="10414" y="2969"/>
                </a:cubicBezTo>
                <a:cubicBezTo>
                  <a:pt x="10434" y="2737"/>
                  <a:pt x="10407" y="2681"/>
                  <a:pt x="10268" y="2644"/>
                </a:cubicBezTo>
                <a:cubicBezTo>
                  <a:pt x="10125" y="2607"/>
                  <a:pt x="10116" y="2587"/>
                  <a:pt x="10203" y="2482"/>
                </a:cubicBezTo>
                <a:cubicBezTo>
                  <a:pt x="10330" y="2329"/>
                  <a:pt x="10187" y="2125"/>
                  <a:pt x="10048" y="2263"/>
                </a:cubicBezTo>
                <a:cubicBezTo>
                  <a:pt x="9990" y="2322"/>
                  <a:pt x="9897" y="2328"/>
                  <a:pt x="9748" y="2272"/>
                </a:cubicBezTo>
                <a:cubicBezTo>
                  <a:pt x="9660" y="2239"/>
                  <a:pt x="9605" y="2221"/>
                  <a:pt x="9553" y="2231"/>
                </a:cubicBezTo>
                <a:close/>
                <a:moveTo>
                  <a:pt x="11349" y="2328"/>
                </a:moveTo>
                <a:lnTo>
                  <a:pt x="11023" y="2336"/>
                </a:lnTo>
                <a:lnTo>
                  <a:pt x="11007" y="3042"/>
                </a:lnTo>
                <a:cubicBezTo>
                  <a:pt x="11000" y="3431"/>
                  <a:pt x="11024" y="3768"/>
                  <a:pt x="11056" y="3787"/>
                </a:cubicBezTo>
                <a:cubicBezTo>
                  <a:pt x="11088" y="3807"/>
                  <a:pt x="11101" y="3887"/>
                  <a:pt x="11080" y="3966"/>
                </a:cubicBezTo>
                <a:cubicBezTo>
                  <a:pt x="11054" y="4065"/>
                  <a:pt x="11093" y="4121"/>
                  <a:pt x="11210" y="4152"/>
                </a:cubicBezTo>
                <a:cubicBezTo>
                  <a:pt x="11407" y="4203"/>
                  <a:pt x="11338" y="4363"/>
                  <a:pt x="11121" y="4363"/>
                </a:cubicBezTo>
                <a:cubicBezTo>
                  <a:pt x="10920" y="4363"/>
                  <a:pt x="10938" y="4560"/>
                  <a:pt x="11145" y="4671"/>
                </a:cubicBezTo>
                <a:cubicBezTo>
                  <a:pt x="11299" y="4753"/>
                  <a:pt x="11296" y="4771"/>
                  <a:pt x="11178" y="4857"/>
                </a:cubicBezTo>
                <a:cubicBezTo>
                  <a:pt x="10996" y="4990"/>
                  <a:pt x="11023" y="5179"/>
                  <a:pt x="11227" y="5238"/>
                </a:cubicBezTo>
                <a:lnTo>
                  <a:pt x="11397" y="5287"/>
                </a:lnTo>
                <a:lnTo>
                  <a:pt x="11227" y="5408"/>
                </a:lnTo>
                <a:cubicBezTo>
                  <a:pt x="11019" y="5554"/>
                  <a:pt x="11009" y="5652"/>
                  <a:pt x="11186" y="5781"/>
                </a:cubicBezTo>
                <a:cubicBezTo>
                  <a:pt x="11302" y="5866"/>
                  <a:pt x="11300" y="5905"/>
                  <a:pt x="11210" y="6073"/>
                </a:cubicBezTo>
                <a:cubicBezTo>
                  <a:pt x="11154" y="6179"/>
                  <a:pt x="11133" y="6302"/>
                  <a:pt x="11162" y="6349"/>
                </a:cubicBezTo>
                <a:cubicBezTo>
                  <a:pt x="11190" y="6395"/>
                  <a:pt x="11246" y="6430"/>
                  <a:pt x="11284" y="6430"/>
                </a:cubicBezTo>
                <a:cubicBezTo>
                  <a:pt x="11381" y="6430"/>
                  <a:pt x="11616" y="5913"/>
                  <a:pt x="11560" y="5822"/>
                </a:cubicBezTo>
                <a:cubicBezTo>
                  <a:pt x="11534" y="5780"/>
                  <a:pt x="11564" y="5714"/>
                  <a:pt x="11633" y="5676"/>
                </a:cubicBezTo>
                <a:cubicBezTo>
                  <a:pt x="11738" y="5617"/>
                  <a:pt x="11745" y="5581"/>
                  <a:pt x="11666" y="5433"/>
                </a:cubicBezTo>
                <a:cubicBezTo>
                  <a:pt x="11583" y="5278"/>
                  <a:pt x="11594" y="5240"/>
                  <a:pt x="11747" y="5125"/>
                </a:cubicBezTo>
                <a:cubicBezTo>
                  <a:pt x="11856" y="5043"/>
                  <a:pt x="11906" y="4950"/>
                  <a:pt x="11877" y="4873"/>
                </a:cubicBezTo>
                <a:cubicBezTo>
                  <a:pt x="11851" y="4806"/>
                  <a:pt x="11862" y="4727"/>
                  <a:pt x="11901" y="4703"/>
                </a:cubicBezTo>
                <a:cubicBezTo>
                  <a:pt x="11940" y="4679"/>
                  <a:pt x="11964" y="4541"/>
                  <a:pt x="11958" y="4395"/>
                </a:cubicBezTo>
                <a:cubicBezTo>
                  <a:pt x="11953" y="4248"/>
                  <a:pt x="12004" y="4073"/>
                  <a:pt x="12072" y="3998"/>
                </a:cubicBezTo>
                <a:cubicBezTo>
                  <a:pt x="12143" y="3920"/>
                  <a:pt x="12189" y="3731"/>
                  <a:pt x="12186" y="3552"/>
                </a:cubicBezTo>
                <a:cubicBezTo>
                  <a:pt x="12183" y="3384"/>
                  <a:pt x="12200" y="3194"/>
                  <a:pt x="12226" y="3131"/>
                </a:cubicBezTo>
                <a:cubicBezTo>
                  <a:pt x="12293" y="2972"/>
                  <a:pt x="12331" y="2521"/>
                  <a:pt x="12275" y="2539"/>
                </a:cubicBezTo>
                <a:cubicBezTo>
                  <a:pt x="12250" y="2547"/>
                  <a:pt x="12174" y="2507"/>
                  <a:pt x="12104" y="2450"/>
                </a:cubicBezTo>
                <a:cubicBezTo>
                  <a:pt x="12035" y="2392"/>
                  <a:pt x="11923" y="2369"/>
                  <a:pt x="11861" y="2393"/>
                </a:cubicBezTo>
                <a:cubicBezTo>
                  <a:pt x="11798" y="2417"/>
                  <a:pt x="11734" y="2409"/>
                  <a:pt x="11714" y="2377"/>
                </a:cubicBezTo>
                <a:cubicBezTo>
                  <a:pt x="11694" y="2345"/>
                  <a:pt x="11528" y="2324"/>
                  <a:pt x="11349" y="2328"/>
                </a:cubicBezTo>
                <a:close/>
                <a:moveTo>
                  <a:pt x="13169" y="2547"/>
                </a:moveTo>
                <a:cubicBezTo>
                  <a:pt x="13029" y="2601"/>
                  <a:pt x="13005" y="2795"/>
                  <a:pt x="13128" y="2871"/>
                </a:cubicBezTo>
                <a:cubicBezTo>
                  <a:pt x="13227" y="2932"/>
                  <a:pt x="13001" y="3212"/>
                  <a:pt x="12852" y="3212"/>
                </a:cubicBezTo>
                <a:cubicBezTo>
                  <a:pt x="12681" y="3212"/>
                  <a:pt x="12640" y="3367"/>
                  <a:pt x="12779" y="3520"/>
                </a:cubicBezTo>
                <a:cubicBezTo>
                  <a:pt x="12903" y="3657"/>
                  <a:pt x="12907" y="3668"/>
                  <a:pt x="12787" y="3714"/>
                </a:cubicBezTo>
                <a:cubicBezTo>
                  <a:pt x="12716" y="3742"/>
                  <a:pt x="12665" y="3824"/>
                  <a:pt x="12673" y="3893"/>
                </a:cubicBezTo>
                <a:cubicBezTo>
                  <a:pt x="12682" y="3961"/>
                  <a:pt x="12665" y="4078"/>
                  <a:pt x="12633" y="4152"/>
                </a:cubicBezTo>
                <a:cubicBezTo>
                  <a:pt x="12600" y="4226"/>
                  <a:pt x="12593" y="4335"/>
                  <a:pt x="12616" y="4395"/>
                </a:cubicBezTo>
                <a:cubicBezTo>
                  <a:pt x="12640" y="4456"/>
                  <a:pt x="12589" y="4594"/>
                  <a:pt x="12503" y="4703"/>
                </a:cubicBezTo>
                <a:cubicBezTo>
                  <a:pt x="12373" y="4868"/>
                  <a:pt x="12355" y="4935"/>
                  <a:pt x="12421" y="5125"/>
                </a:cubicBezTo>
                <a:cubicBezTo>
                  <a:pt x="12489" y="5319"/>
                  <a:pt x="12484" y="5364"/>
                  <a:pt x="12356" y="5433"/>
                </a:cubicBezTo>
                <a:cubicBezTo>
                  <a:pt x="12171" y="5532"/>
                  <a:pt x="12165" y="5652"/>
                  <a:pt x="12340" y="5781"/>
                </a:cubicBezTo>
                <a:cubicBezTo>
                  <a:pt x="12468" y="5875"/>
                  <a:pt x="12468" y="5886"/>
                  <a:pt x="12340" y="5935"/>
                </a:cubicBezTo>
                <a:cubicBezTo>
                  <a:pt x="12266" y="5964"/>
                  <a:pt x="12202" y="6020"/>
                  <a:pt x="12202" y="6065"/>
                </a:cubicBezTo>
                <a:cubicBezTo>
                  <a:pt x="12202" y="6110"/>
                  <a:pt x="12142" y="6214"/>
                  <a:pt x="12072" y="6292"/>
                </a:cubicBezTo>
                <a:cubicBezTo>
                  <a:pt x="11952" y="6424"/>
                  <a:pt x="11960" y="6445"/>
                  <a:pt x="12129" y="6624"/>
                </a:cubicBezTo>
                <a:cubicBezTo>
                  <a:pt x="12228" y="6729"/>
                  <a:pt x="12372" y="6811"/>
                  <a:pt x="12454" y="6811"/>
                </a:cubicBezTo>
                <a:cubicBezTo>
                  <a:pt x="12573" y="6811"/>
                  <a:pt x="12598" y="6769"/>
                  <a:pt x="12568" y="6608"/>
                </a:cubicBezTo>
                <a:cubicBezTo>
                  <a:pt x="12538" y="6454"/>
                  <a:pt x="12566" y="6403"/>
                  <a:pt x="12681" y="6373"/>
                </a:cubicBezTo>
                <a:cubicBezTo>
                  <a:pt x="12787" y="6345"/>
                  <a:pt x="12815" y="6284"/>
                  <a:pt x="12787" y="6178"/>
                </a:cubicBezTo>
                <a:cubicBezTo>
                  <a:pt x="12760" y="6074"/>
                  <a:pt x="12794" y="6018"/>
                  <a:pt x="12893" y="5992"/>
                </a:cubicBezTo>
                <a:cubicBezTo>
                  <a:pt x="13005" y="5963"/>
                  <a:pt x="13034" y="5882"/>
                  <a:pt x="13031" y="5635"/>
                </a:cubicBezTo>
                <a:cubicBezTo>
                  <a:pt x="13027" y="5365"/>
                  <a:pt x="13069" y="5290"/>
                  <a:pt x="13307" y="5084"/>
                </a:cubicBezTo>
                <a:cubicBezTo>
                  <a:pt x="13622" y="4812"/>
                  <a:pt x="13635" y="4773"/>
                  <a:pt x="13462" y="4582"/>
                </a:cubicBezTo>
                <a:cubicBezTo>
                  <a:pt x="13287" y="4389"/>
                  <a:pt x="13369" y="4218"/>
                  <a:pt x="13616" y="4266"/>
                </a:cubicBezTo>
                <a:cubicBezTo>
                  <a:pt x="13746" y="4290"/>
                  <a:pt x="13819" y="4265"/>
                  <a:pt x="13819" y="4201"/>
                </a:cubicBezTo>
                <a:cubicBezTo>
                  <a:pt x="13819" y="4146"/>
                  <a:pt x="13876" y="4038"/>
                  <a:pt x="13949" y="3958"/>
                </a:cubicBezTo>
                <a:cubicBezTo>
                  <a:pt x="14075" y="3818"/>
                  <a:pt x="14074" y="3807"/>
                  <a:pt x="13909" y="3682"/>
                </a:cubicBezTo>
                <a:cubicBezTo>
                  <a:pt x="13724" y="3543"/>
                  <a:pt x="13756" y="3439"/>
                  <a:pt x="13982" y="3439"/>
                </a:cubicBezTo>
                <a:cubicBezTo>
                  <a:pt x="14171" y="3439"/>
                  <a:pt x="14233" y="3300"/>
                  <a:pt x="14112" y="3155"/>
                </a:cubicBezTo>
                <a:cubicBezTo>
                  <a:pt x="14056" y="3088"/>
                  <a:pt x="14007" y="2980"/>
                  <a:pt x="14006" y="2912"/>
                </a:cubicBezTo>
                <a:cubicBezTo>
                  <a:pt x="14005" y="2844"/>
                  <a:pt x="13956" y="2780"/>
                  <a:pt x="13892" y="2774"/>
                </a:cubicBezTo>
                <a:cubicBezTo>
                  <a:pt x="13829" y="2768"/>
                  <a:pt x="13748" y="2760"/>
                  <a:pt x="13705" y="2750"/>
                </a:cubicBezTo>
                <a:cubicBezTo>
                  <a:pt x="13663" y="2740"/>
                  <a:pt x="13581" y="2731"/>
                  <a:pt x="13527" y="2725"/>
                </a:cubicBezTo>
                <a:cubicBezTo>
                  <a:pt x="13472" y="2720"/>
                  <a:pt x="13401" y="2663"/>
                  <a:pt x="13364" y="2604"/>
                </a:cubicBezTo>
                <a:cubicBezTo>
                  <a:pt x="13327" y="2545"/>
                  <a:pt x="13237" y="2521"/>
                  <a:pt x="13169" y="2547"/>
                </a:cubicBezTo>
                <a:close/>
                <a:moveTo>
                  <a:pt x="7992" y="2685"/>
                </a:moveTo>
                <a:cubicBezTo>
                  <a:pt x="7925" y="2701"/>
                  <a:pt x="7862" y="2758"/>
                  <a:pt x="7822" y="2863"/>
                </a:cubicBezTo>
                <a:cubicBezTo>
                  <a:pt x="7742" y="3073"/>
                  <a:pt x="7668" y="3100"/>
                  <a:pt x="7537" y="2969"/>
                </a:cubicBezTo>
                <a:cubicBezTo>
                  <a:pt x="7450" y="2882"/>
                  <a:pt x="7285" y="2935"/>
                  <a:pt x="7285" y="3050"/>
                </a:cubicBezTo>
                <a:cubicBezTo>
                  <a:pt x="7285" y="3084"/>
                  <a:pt x="7355" y="3133"/>
                  <a:pt x="7440" y="3155"/>
                </a:cubicBezTo>
                <a:cubicBezTo>
                  <a:pt x="7544" y="3182"/>
                  <a:pt x="7578" y="3232"/>
                  <a:pt x="7545" y="3317"/>
                </a:cubicBezTo>
                <a:cubicBezTo>
                  <a:pt x="7519" y="3386"/>
                  <a:pt x="7553" y="3504"/>
                  <a:pt x="7618" y="3577"/>
                </a:cubicBezTo>
                <a:cubicBezTo>
                  <a:pt x="7684" y="3649"/>
                  <a:pt x="7776" y="3795"/>
                  <a:pt x="7822" y="3901"/>
                </a:cubicBezTo>
                <a:cubicBezTo>
                  <a:pt x="7929" y="4152"/>
                  <a:pt x="8076" y="4384"/>
                  <a:pt x="8171" y="4452"/>
                </a:cubicBezTo>
                <a:cubicBezTo>
                  <a:pt x="8213" y="4482"/>
                  <a:pt x="8244" y="4571"/>
                  <a:pt x="8244" y="4646"/>
                </a:cubicBezTo>
                <a:cubicBezTo>
                  <a:pt x="8245" y="4728"/>
                  <a:pt x="8307" y="4784"/>
                  <a:pt x="8390" y="4784"/>
                </a:cubicBezTo>
                <a:cubicBezTo>
                  <a:pt x="8603" y="4785"/>
                  <a:pt x="8704" y="5022"/>
                  <a:pt x="8537" y="5125"/>
                </a:cubicBezTo>
                <a:cubicBezTo>
                  <a:pt x="8410" y="5202"/>
                  <a:pt x="8416" y="5213"/>
                  <a:pt x="8577" y="5327"/>
                </a:cubicBezTo>
                <a:cubicBezTo>
                  <a:pt x="8672" y="5395"/>
                  <a:pt x="8748" y="5490"/>
                  <a:pt x="8748" y="5538"/>
                </a:cubicBezTo>
                <a:cubicBezTo>
                  <a:pt x="8748" y="5586"/>
                  <a:pt x="8818" y="5672"/>
                  <a:pt x="8902" y="5725"/>
                </a:cubicBezTo>
                <a:cubicBezTo>
                  <a:pt x="8987" y="5777"/>
                  <a:pt x="9057" y="5880"/>
                  <a:pt x="9057" y="5960"/>
                </a:cubicBezTo>
                <a:cubicBezTo>
                  <a:pt x="9057" y="6039"/>
                  <a:pt x="9107" y="6130"/>
                  <a:pt x="9171" y="6154"/>
                </a:cubicBezTo>
                <a:cubicBezTo>
                  <a:pt x="9234" y="6178"/>
                  <a:pt x="9284" y="6246"/>
                  <a:pt x="9284" y="6308"/>
                </a:cubicBezTo>
                <a:cubicBezTo>
                  <a:pt x="9284" y="6370"/>
                  <a:pt x="9361" y="6478"/>
                  <a:pt x="9455" y="6543"/>
                </a:cubicBezTo>
                <a:cubicBezTo>
                  <a:pt x="9687" y="6706"/>
                  <a:pt x="9821" y="6687"/>
                  <a:pt x="9821" y="6503"/>
                </a:cubicBezTo>
                <a:cubicBezTo>
                  <a:pt x="9821" y="6405"/>
                  <a:pt x="9772" y="6357"/>
                  <a:pt x="9683" y="6357"/>
                </a:cubicBezTo>
                <a:cubicBezTo>
                  <a:pt x="9451" y="6357"/>
                  <a:pt x="9422" y="6252"/>
                  <a:pt x="9609" y="6105"/>
                </a:cubicBezTo>
                <a:cubicBezTo>
                  <a:pt x="9773" y="5978"/>
                  <a:pt x="9774" y="5960"/>
                  <a:pt x="9650" y="5887"/>
                </a:cubicBezTo>
                <a:cubicBezTo>
                  <a:pt x="9576" y="5843"/>
                  <a:pt x="9512" y="5748"/>
                  <a:pt x="9512" y="5676"/>
                </a:cubicBezTo>
                <a:cubicBezTo>
                  <a:pt x="9512" y="5604"/>
                  <a:pt x="9464" y="5444"/>
                  <a:pt x="9398" y="5319"/>
                </a:cubicBezTo>
                <a:cubicBezTo>
                  <a:pt x="9333" y="5194"/>
                  <a:pt x="9294" y="5022"/>
                  <a:pt x="9317" y="4930"/>
                </a:cubicBezTo>
                <a:cubicBezTo>
                  <a:pt x="9347" y="4810"/>
                  <a:pt x="9319" y="4747"/>
                  <a:pt x="9211" y="4719"/>
                </a:cubicBezTo>
                <a:cubicBezTo>
                  <a:pt x="9104" y="4692"/>
                  <a:pt x="9075" y="4642"/>
                  <a:pt x="9106" y="4525"/>
                </a:cubicBezTo>
                <a:cubicBezTo>
                  <a:pt x="9129" y="4436"/>
                  <a:pt x="9106" y="4302"/>
                  <a:pt x="9049" y="4233"/>
                </a:cubicBezTo>
                <a:cubicBezTo>
                  <a:pt x="8991" y="4164"/>
                  <a:pt x="8954" y="4025"/>
                  <a:pt x="8967" y="3925"/>
                </a:cubicBezTo>
                <a:cubicBezTo>
                  <a:pt x="8986" y="3787"/>
                  <a:pt x="8955" y="3747"/>
                  <a:pt x="8837" y="3747"/>
                </a:cubicBezTo>
                <a:cubicBezTo>
                  <a:pt x="8620" y="3747"/>
                  <a:pt x="8545" y="3595"/>
                  <a:pt x="8740" y="3544"/>
                </a:cubicBezTo>
                <a:cubicBezTo>
                  <a:pt x="8829" y="3521"/>
                  <a:pt x="8902" y="3445"/>
                  <a:pt x="8902" y="3382"/>
                </a:cubicBezTo>
                <a:cubicBezTo>
                  <a:pt x="8902" y="3305"/>
                  <a:pt x="8851" y="3282"/>
                  <a:pt x="8748" y="3309"/>
                </a:cubicBezTo>
                <a:cubicBezTo>
                  <a:pt x="8566" y="3357"/>
                  <a:pt x="8464" y="3236"/>
                  <a:pt x="8585" y="3115"/>
                </a:cubicBezTo>
                <a:cubicBezTo>
                  <a:pt x="8744" y="2957"/>
                  <a:pt x="8686" y="2808"/>
                  <a:pt x="8480" y="2847"/>
                </a:cubicBezTo>
                <a:cubicBezTo>
                  <a:pt x="8371" y="2868"/>
                  <a:pt x="8253" y="2833"/>
                  <a:pt x="8203" y="2774"/>
                </a:cubicBezTo>
                <a:cubicBezTo>
                  <a:pt x="8136" y="2694"/>
                  <a:pt x="8059" y="2669"/>
                  <a:pt x="7992" y="2685"/>
                </a:cubicBezTo>
                <a:close/>
                <a:moveTo>
                  <a:pt x="17907" y="3374"/>
                </a:moveTo>
                <a:lnTo>
                  <a:pt x="17899" y="3682"/>
                </a:lnTo>
                <a:cubicBezTo>
                  <a:pt x="17895" y="3924"/>
                  <a:pt x="17925" y="3975"/>
                  <a:pt x="18029" y="3958"/>
                </a:cubicBezTo>
                <a:cubicBezTo>
                  <a:pt x="18123" y="3942"/>
                  <a:pt x="18156" y="3986"/>
                  <a:pt x="18143" y="4112"/>
                </a:cubicBezTo>
                <a:cubicBezTo>
                  <a:pt x="18116" y="4361"/>
                  <a:pt x="18406" y="4634"/>
                  <a:pt x="18581" y="4525"/>
                </a:cubicBezTo>
                <a:cubicBezTo>
                  <a:pt x="18736" y="4428"/>
                  <a:pt x="18809" y="4480"/>
                  <a:pt x="18809" y="4679"/>
                </a:cubicBezTo>
                <a:cubicBezTo>
                  <a:pt x="18809" y="4901"/>
                  <a:pt x="19066" y="4844"/>
                  <a:pt x="19175" y="4598"/>
                </a:cubicBezTo>
                <a:cubicBezTo>
                  <a:pt x="19243" y="4444"/>
                  <a:pt x="19252" y="4329"/>
                  <a:pt x="19199" y="4201"/>
                </a:cubicBezTo>
                <a:cubicBezTo>
                  <a:pt x="19098" y="3956"/>
                  <a:pt x="18876" y="3699"/>
                  <a:pt x="18711" y="3641"/>
                </a:cubicBezTo>
                <a:cubicBezTo>
                  <a:pt x="18638" y="3616"/>
                  <a:pt x="18581" y="3553"/>
                  <a:pt x="18581" y="3496"/>
                </a:cubicBezTo>
                <a:cubicBezTo>
                  <a:pt x="18581" y="3423"/>
                  <a:pt x="18472" y="3386"/>
                  <a:pt x="18240" y="3382"/>
                </a:cubicBezTo>
                <a:lnTo>
                  <a:pt x="17907" y="3374"/>
                </a:lnTo>
                <a:close/>
                <a:moveTo>
                  <a:pt x="6424" y="3455"/>
                </a:moveTo>
                <a:cubicBezTo>
                  <a:pt x="6391" y="3466"/>
                  <a:pt x="6357" y="3507"/>
                  <a:pt x="6310" y="3577"/>
                </a:cubicBezTo>
                <a:cubicBezTo>
                  <a:pt x="6245" y="3671"/>
                  <a:pt x="6149" y="3747"/>
                  <a:pt x="6090" y="3747"/>
                </a:cubicBezTo>
                <a:cubicBezTo>
                  <a:pt x="6032" y="3747"/>
                  <a:pt x="5985" y="3801"/>
                  <a:pt x="5985" y="3868"/>
                </a:cubicBezTo>
                <a:cubicBezTo>
                  <a:pt x="5985" y="3936"/>
                  <a:pt x="5910" y="4007"/>
                  <a:pt x="5822" y="4030"/>
                </a:cubicBezTo>
                <a:cubicBezTo>
                  <a:pt x="5684" y="4067"/>
                  <a:pt x="5672" y="4116"/>
                  <a:pt x="5717" y="4355"/>
                </a:cubicBezTo>
                <a:cubicBezTo>
                  <a:pt x="5780" y="4692"/>
                  <a:pt x="5795" y="4708"/>
                  <a:pt x="5928" y="4598"/>
                </a:cubicBezTo>
                <a:cubicBezTo>
                  <a:pt x="6058" y="4490"/>
                  <a:pt x="6131" y="4560"/>
                  <a:pt x="6131" y="4784"/>
                </a:cubicBezTo>
                <a:cubicBezTo>
                  <a:pt x="6131" y="4878"/>
                  <a:pt x="6190" y="4979"/>
                  <a:pt x="6253" y="5003"/>
                </a:cubicBezTo>
                <a:cubicBezTo>
                  <a:pt x="6316" y="5027"/>
                  <a:pt x="6367" y="5101"/>
                  <a:pt x="6367" y="5165"/>
                </a:cubicBezTo>
                <a:cubicBezTo>
                  <a:pt x="6367" y="5251"/>
                  <a:pt x="6437" y="5277"/>
                  <a:pt x="6619" y="5263"/>
                </a:cubicBezTo>
                <a:cubicBezTo>
                  <a:pt x="6848" y="5245"/>
                  <a:pt x="6860" y="5261"/>
                  <a:pt x="6838" y="5449"/>
                </a:cubicBezTo>
                <a:cubicBezTo>
                  <a:pt x="6819" y="5613"/>
                  <a:pt x="6850" y="5656"/>
                  <a:pt x="6993" y="5676"/>
                </a:cubicBezTo>
                <a:cubicBezTo>
                  <a:pt x="7111" y="5693"/>
                  <a:pt x="7171" y="5752"/>
                  <a:pt x="7171" y="5854"/>
                </a:cubicBezTo>
                <a:cubicBezTo>
                  <a:pt x="7171" y="5957"/>
                  <a:pt x="7228" y="6015"/>
                  <a:pt x="7350" y="6033"/>
                </a:cubicBezTo>
                <a:cubicBezTo>
                  <a:pt x="7450" y="6047"/>
                  <a:pt x="7556" y="6122"/>
                  <a:pt x="7578" y="6203"/>
                </a:cubicBezTo>
                <a:cubicBezTo>
                  <a:pt x="7599" y="6284"/>
                  <a:pt x="7646" y="6357"/>
                  <a:pt x="7691" y="6357"/>
                </a:cubicBezTo>
                <a:cubicBezTo>
                  <a:pt x="7834" y="6357"/>
                  <a:pt x="8124" y="6675"/>
                  <a:pt x="8082" y="6786"/>
                </a:cubicBezTo>
                <a:cubicBezTo>
                  <a:pt x="8034" y="6909"/>
                  <a:pt x="8251" y="6930"/>
                  <a:pt x="8325" y="6811"/>
                </a:cubicBezTo>
                <a:cubicBezTo>
                  <a:pt x="8357" y="6760"/>
                  <a:pt x="8425" y="6763"/>
                  <a:pt x="8529" y="6819"/>
                </a:cubicBezTo>
                <a:cubicBezTo>
                  <a:pt x="8644" y="6880"/>
                  <a:pt x="8664" y="6927"/>
                  <a:pt x="8602" y="6989"/>
                </a:cubicBezTo>
                <a:cubicBezTo>
                  <a:pt x="8555" y="7036"/>
                  <a:pt x="8520" y="7121"/>
                  <a:pt x="8520" y="7175"/>
                </a:cubicBezTo>
                <a:cubicBezTo>
                  <a:pt x="8520" y="7334"/>
                  <a:pt x="8745" y="7291"/>
                  <a:pt x="8902" y="7102"/>
                </a:cubicBezTo>
                <a:cubicBezTo>
                  <a:pt x="9061" y="6912"/>
                  <a:pt x="9095" y="6744"/>
                  <a:pt x="8976" y="6730"/>
                </a:cubicBezTo>
                <a:cubicBezTo>
                  <a:pt x="8933" y="6724"/>
                  <a:pt x="8870" y="6711"/>
                  <a:pt x="8829" y="6705"/>
                </a:cubicBezTo>
                <a:cubicBezTo>
                  <a:pt x="8711" y="6690"/>
                  <a:pt x="8528" y="6408"/>
                  <a:pt x="8569" y="6300"/>
                </a:cubicBezTo>
                <a:cubicBezTo>
                  <a:pt x="8590" y="6246"/>
                  <a:pt x="8573" y="6203"/>
                  <a:pt x="8529" y="6203"/>
                </a:cubicBezTo>
                <a:cubicBezTo>
                  <a:pt x="8484" y="6203"/>
                  <a:pt x="8383" y="6069"/>
                  <a:pt x="8309" y="5911"/>
                </a:cubicBezTo>
                <a:cubicBezTo>
                  <a:pt x="8235" y="5753"/>
                  <a:pt x="8137" y="5596"/>
                  <a:pt x="8082" y="5562"/>
                </a:cubicBezTo>
                <a:cubicBezTo>
                  <a:pt x="8026" y="5529"/>
                  <a:pt x="7976" y="5439"/>
                  <a:pt x="7976" y="5360"/>
                </a:cubicBezTo>
                <a:cubicBezTo>
                  <a:pt x="7976" y="5269"/>
                  <a:pt x="7915" y="5205"/>
                  <a:pt x="7805" y="5190"/>
                </a:cubicBezTo>
                <a:cubicBezTo>
                  <a:pt x="7669" y="5170"/>
                  <a:pt x="7641" y="5118"/>
                  <a:pt x="7659" y="4963"/>
                </a:cubicBezTo>
                <a:cubicBezTo>
                  <a:pt x="7672" y="4852"/>
                  <a:pt x="7628" y="4726"/>
                  <a:pt x="7561" y="4671"/>
                </a:cubicBezTo>
                <a:cubicBezTo>
                  <a:pt x="7496" y="4617"/>
                  <a:pt x="7440" y="4529"/>
                  <a:pt x="7440" y="4476"/>
                </a:cubicBezTo>
                <a:cubicBezTo>
                  <a:pt x="7440" y="4423"/>
                  <a:pt x="7363" y="4355"/>
                  <a:pt x="7269" y="4330"/>
                </a:cubicBezTo>
                <a:cubicBezTo>
                  <a:pt x="7133" y="4295"/>
                  <a:pt x="7121" y="4267"/>
                  <a:pt x="7196" y="4193"/>
                </a:cubicBezTo>
                <a:cubicBezTo>
                  <a:pt x="7336" y="4052"/>
                  <a:pt x="7312" y="3982"/>
                  <a:pt x="7098" y="3901"/>
                </a:cubicBezTo>
                <a:cubicBezTo>
                  <a:pt x="6993" y="3861"/>
                  <a:pt x="6903" y="3771"/>
                  <a:pt x="6903" y="3706"/>
                </a:cubicBezTo>
                <a:cubicBezTo>
                  <a:pt x="6903" y="3642"/>
                  <a:pt x="6841" y="3593"/>
                  <a:pt x="6765" y="3593"/>
                </a:cubicBezTo>
                <a:cubicBezTo>
                  <a:pt x="6689" y="3593"/>
                  <a:pt x="6584" y="3548"/>
                  <a:pt x="6529" y="3496"/>
                </a:cubicBezTo>
                <a:cubicBezTo>
                  <a:pt x="6489" y="3457"/>
                  <a:pt x="6456" y="3444"/>
                  <a:pt x="6424" y="3455"/>
                </a:cubicBezTo>
                <a:close/>
                <a:moveTo>
                  <a:pt x="14924" y="3520"/>
                </a:moveTo>
                <a:cubicBezTo>
                  <a:pt x="14867" y="3530"/>
                  <a:pt x="14819" y="3575"/>
                  <a:pt x="14819" y="3641"/>
                </a:cubicBezTo>
                <a:cubicBezTo>
                  <a:pt x="14819" y="3709"/>
                  <a:pt x="14743" y="3781"/>
                  <a:pt x="14656" y="3804"/>
                </a:cubicBezTo>
                <a:cubicBezTo>
                  <a:pt x="14553" y="3830"/>
                  <a:pt x="14502" y="3900"/>
                  <a:pt x="14510" y="4006"/>
                </a:cubicBezTo>
                <a:cubicBezTo>
                  <a:pt x="14533" y="4305"/>
                  <a:pt x="14508" y="4362"/>
                  <a:pt x="14315" y="4436"/>
                </a:cubicBezTo>
                <a:cubicBezTo>
                  <a:pt x="14119" y="4510"/>
                  <a:pt x="14067" y="4625"/>
                  <a:pt x="14193" y="4703"/>
                </a:cubicBezTo>
                <a:cubicBezTo>
                  <a:pt x="14296" y="4767"/>
                  <a:pt x="14054" y="5206"/>
                  <a:pt x="13917" y="5206"/>
                </a:cubicBezTo>
                <a:cubicBezTo>
                  <a:pt x="13827" y="5206"/>
                  <a:pt x="13820" y="5260"/>
                  <a:pt x="13860" y="5441"/>
                </a:cubicBezTo>
                <a:cubicBezTo>
                  <a:pt x="13903" y="5638"/>
                  <a:pt x="13881" y="5681"/>
                  <a:pt x="13746" y="5716"/>
                </a:cubicBezTo>
                <a:cubicBezTo>
                  <a:pt x="13657" y="5740"/>
                  <a:pt x="13583" y="5816"/>
                  <a:pt x="13583" y="5887"/>
                </a:cubicBezTo>
                <a:cubicBezTo>
                  <a:pt x="13583" y="5958"/>
                  <a:pt x="13544" y="6056"/>
                  <a:pt x="13494" y="6105"/>
                </a:cubicBezTo>
                <a:cubicBezTo>
                  <a:pt x="13425" y="6175"/>
                  <a:pt x="13438" y="6233"/>
                  <a:pt x="13543" y="6349"/>
                </a:cubicBezTo>
                <a:cubicBezTo>
                  <a:pt x="13712" y="6535"/>
                  <a:pt x="13649" y="6646"/>
                  <a:pt x="13405" y="6600"/>
                </a:cubicBezTo>
                <a:cubicBezTo>
                  <a:pt x="13234" y="6567"/>
                  <a:pt x="13222" y="6594"/>
                  <a:pt x="13218" y="6884"/>
                </a:cubicBezTo>
                <a:cubicBezTo>
                  <a:pt x="13215" y="7107"/>
                  <a:pt x="13245" y="7200"/>
                  <a:pt x="13323" y="7200"/>
                </a:cubicBezTo>
                <a:cubicBezTo>
                  <a:pt x="13384" y="7200"/>
                  <a:pt x="13429" y="7133"/>
                  <a:pt x="13429" y="7054"/>
                </a:cubicBezTo>
                <a:cubicBezTo>
                  <a:pt x="13429" y="6879"/>
                  <a:pt x="13623" y="6707"/>
                  <a:pt x="13738" y="6778"/>
                </a:cubicBezTo>
                <a:cubicBezTo>
                  <a:pt x="13840" y="6841"/>
                  <a:pt x="14065" y="6671"/>
                  <a:pt x="14006" y="6576"/>
                </a:cubicBezTo>
                <a:cubicBezTo>
                  <a:pt x="13947" y="6480"/>
                  <a:pt x="14414" y="6022"/>
                  <a:pt x="14510" y="6081"/>
                </a:cubicBezTo>
                <a:cubicBezTo>
                  <a:pt x="14553" y="6108"/>
                  <a:pt x="14615" y="6043"/>
                  <a:pt x="14656" y="5935"/>
                </a:cubicBezTo>
                <a:cubicBezTo>
                  <a:pt x="14697" y="5827"/>
                  <a:pt x="14771" y="5741"/>
                  <a:pt x="14819" y="5741"/>
                </a:cubicBezTo>
                <a:cubicBezTo>
                  <a:pt x="14867" y="5741"/>
                  <a:pt x="14884" y="5684"/>
                  <a:pt x="14859" y="5619"/>
                </a:cubicBezTo>
                <a:cubicBezTo>
                  <a:pt x="14832" y="5548"/>
                  <a:pt x="14868" y="5487"/>
                  <a:pt x="14949" y="5457"/>
                </a:cubicBezTo>
                <a:cubicBezTo>
                  <a:pt x="15145" y="5383"/>
                  <a:pt x="15526" y="4986"/>
                  <a:pt x="15477" y="4906"/>
                </a:cubicBezTo>
                <a:cubicBezTo>
                  <a:pt x="15431" y="4831"/>
                  <a:pt x="15632" y="4636"/>
                  <a:pt x="15770" y="4622"/>
                </a:cubicBezTo>
                <a:cubicBezTo>
                  <a:pt x="15817" y="4617"/>
                  <a:pt x="15899" y="4604"/>
                  <a:pt x="15956" y="4598"/>
                </a:cubicBezTo>
                <a:cubicBezTo>
                  <a:pt x="16025" y="4590"/>
                  <a:pt x="16054" y="4521"/>
                  <a:pt x="16030" y="4395"/>
                </a:cubicBezTo>
                <a:cubicBezTo>
                  <a:pt x="16009" y="4286"/>
                  <a:pt x="16035" y="4169"/>
                  <a:pt x="16095" y="4120"/>
                </a:cubicBezTo>
                <a:cubicBezTo>
                  <a:pt x="16279" y="3967"/>
                  <a:pt x="16223" y="3798"/>
                  <a:pt x="16005" y="3852"/>
                </a:cubicBezTo>
                <a:cubicBezTo>
                  <a:pt x="15856" y="3890"/>
                  <a:pt x="15765" y="3852"/>
                  <a:pt x="15615" y="3690"/>
                </a:cubicBezTo>
                <a:cubicBezTo>
                  <a:pt x="15451" y="3513"/>
                  <a:pt x="15397" y="3500"/>
                  <a:pt x="15274" y="3577"/>
                </a:cubicBezTo>
                <a:cubicBezTo>
                  <a:pt x="15182" y="3634"/>
                  <a:pt x="15116" y="3640"/>
                  <a:pt x="15087" y="3593"/>
                </a:cubicBezTo>
                <a:cubicBezTo>
                  <a:pt x="15050" y="3533"/>
                  <a:pt x="14982" y="3510"/>
                  <a:pt x="14924" y="3520"/>
                </a:cubicBezTo>
                <a:close/>
                <a:moveTo>
                  <a:pt x="16891" y="4525"/>
                </a:moveTo>
                <a:cubicBezTo>
                  <a:pt x="16837" y="4525"/>
                  <a:pt x="16784" y="4580"/>
                  <a:pt x="16737" y="4703"/>
                </a:cubicBezTo>
                <a:cubicBezTo>
                  <a:pt x="16677" y="4860"/>
                  <a:pt x="16628" y="4887"/>
                  <a:pt x="16477" y="4849"/>
                </a:cubicBezTo>
                <a:cubicBezTo>
                  <a:pt x="16314" y="4808"/>
                  <a:pt x="16287" y="4839"/>
                  <a:pt x="16265" y="5027"/>
                </a:cubicBezTo>
                <a:cubicBezTo>
                  <a:pt x="16247" y="5185"/>
                  <a:pt x="16187" y="5245"/>
                  <a:pt x="16062" y="5263"/>
                </a:cubicBezTo>
                <a:cubicBezTo>
                  <a:pt x="15967" y="5276"/>
                  <a:pt x="15891" y="5336"/>
                  <a:pt x="15891" y="5392"/>
                </a:cubicBezTo>
                <a:cubicBezTo>
                  <a:pt x="15891" y="5449"/>
                  <a:pt x="15791" y="5576"/>
                  <a:pt x="15672" y="5676"/>
                </a:cubicBezTo>
                <a:cubicBezTo>
                  <a:pt x="15554" y="5775"/>
                  <a:pt x="15440" y="5919"/>
                  <a:pt x="15412" y="5992"/>
                </a:cubicBezTo>
                <a:cubicBezTo>
                  <a:pt x="15384" y="6065"/>
                  <a:pt x="15288" y="6122"/>
                  <a:pt x="15201" y="6122"/>
                </a:cubicBezTo>
                <a:cubicBezTo>
                  <a:pt x="15073" y="6122"/>
                  <a:pt x="15045" y="6163"/>
                  <a:pt x="15063" y="6332"/>
                </a:cubicBezTo>
                <a:cubicBezTo>
                  <a:pt x="15081" y="6512"/>
                  <a:pt x="15055" y="6539"/>
                  <a:pt x="14908" y="6519"/>
                </a:cubicBezTo>
                <a:cubicBezTo>
                  <a:pt x="14791" y="6503"/>
                  <a:pt x="14737" y="6533"/>
                  <a:pt x="14737" y="6616"/>
                </a:cubicBezTo>
                <a:cubicBezTo>
                  <a:pt x="14737" y="6683"/>
                  <a:pt x="14686" y="6762"/>
                  <a:pt x="14624" y="6786"/>
                </a:cubicBezTo>
                <a:cubicBezTo>
                  <a:pt x="14561" y="6810"/>
                  <a:pt x="14443" y="6945"/>
                  <a:pt x="14355" y="7086"/>
                </a:cubicBezTo>
                <a:cubicBezTo>
                  <a:pt x="14262" y="7237"/>
                  <a:pt x="14148" y="7328"/>
                  <a:pt x="14087" y="7305"/>
                </a:cubicBezTo>
                <a:cubicBezTo>
                  <a:pt x="13967" y="7259"/>
                  <a:pt x="13864" y="7388"/>
                  <a:pt x="13933" y="7500"/>
                </a:cubicBezTo>
                <a:cubicBezTo>
                  <a:pt x="14005" y="7616"/>
                  <a:pt x="14182" y="7594"/>
                  <a:pt x="14234" y="7459"/>
                </a:cubicBezTo>
                <a:cubicBezTo>
                  <a:pt x="14259" y="7393"/>
                  <a:pt x="14309" y="7363"/>
                  <a:pt x="14347" y="7386"/>
                </a:cubicBezTo>
                <a:cubicBezTo>
                  <a:pt x="14385" y="7410"/>
                  <a:pt x="14469" y="7340"/>
                  <a:pt x="14534" y="7240"/>
                </a:cubicBezTo>
                <a:cubicBezTo>
                  <a:pt x="14621" y="7108"/>
                  <a:pt x="14706" y="7068"/>
                  <a:pt x="14843" y="7094"/>
                </a:cubicBezTo>
                <a:cubicBezTo>
                  <a:pt x="14946" y="7114"/>
                  <a:pt x="15050" y="7100"/>
                  <a:pt x="15079" y="7054"/>
                </a:cubicBezTo>
                <a:cubicBezTo>
                  <a:pt x="15107" y="7008"/>
                  <a:pt x="15196" y="6965"/>
                  <a:pt x="15274" y="6965"/>
                </a:cubicBezTo>
                <a:cubicBezTo>
                  <a:pt x="15351" y="6965"/>
                  <a:pt x="15436" y="6914"/>
                  <a:pt x="15461" y="6851"/>
                </a:cubicBezTo>
                <a:cubicBezTo>
                  <a:pt x="15485" y="6788"/>
                  <a:pt x="15573" y="6738"/>
                  <a:pt x="15656" y="6738"/>
                </a:cubicBezTo>
                <a:cubicBezTo>
                  <a:pt x="15739" y="6738"/>
                  <a:pt x="15812" y="6674"/>
                  <a:pt x="15826" y="6600"/>
                </a:cubicBezTo>
                <a:cubicBezTo>
                  <a:pt x="15841" y="6526"/>
                  <a:pt x="15921" y="6470"/>
                  <a:pt x="16005" y="6470"/>
                </a:cubicBezTo>
                <a:cubicBezTo>
                  <a:pt x="16115" y="6470"/>
                  <a:pt x="16158" y="6417"/>
                  <a:pt x="16160" y="6284"/>
                </a:cubicBezTo>
                <a:cubicBezTo>
                  <a:pt x="16161" y="6087"/>
                  <a:pt x="16303" y="5986"/>
                  <a:pt x="16387" y="6122"/>
                </a:cubicBezTo>
                <a:cubicBezTo>
                  <a:pt x="16470" y="6255"/>
                  <a:pt x="16637" y="6213"/>
                  <a:pt x="16680" y="6049"/>
                </a:cubicBezTo>
                <a:cubicBezTo>
                  <a:pt x="16706" y="5950"/>
                  <a:pt x="16759" y="5907"/>
                  <a:pt x="16834" y="5935"/>
                </a:cubicBezTo>
                <a:cubicBezTo>
                  <a:pt x="16907" y="5963"/>
                  <a:pt x="17069" y="5863"/>
                  <a:pt x="17265" y="5668"/>
                </a:cubicBezTo>
                <a:cubicBezTo>
                  <a:pt x="17605" y="5329"/>
                  <a:pt x="17645" y="5241"/>
                  <a:pt x="17468" y="5173"/>
                </a:cubicBezTo>
                <a:cubicBezTo>
                  <a:pt x="17405" y="5149"/>
                  <a:pt x="17354" y="5076"/>
                  <a:pt x="17354" y="5011"/>
                </a:cubicBezTo>
                <a:cubicBezTo>
                  <a:pt x="17354" y="4947"/>
                  <a:pt x="17297" y="4898"/>
                  <a:pt x="17232" y="4898"/>
                </a:cubicBezTo>
                <a:cubicBezTo>
                  <a:pt x="17168" y="4898"/>
                  <a:pt x="17086" y="4809"/>
                  <a:pt x="17045" y="4703"/>
                </a:cubicBezTo>
                <a:cubicBezTo>
                  <a:pt x="16999" y="4581"/>
                  <a:pt x="16945" y="4525"/>
                  <a:pt x="16891" y="4525"/>
                </a:cubicBezTo>
                <a:close/>
                <a:moveTo>
                  <a:pt x="2198" y="4598"/>
                </a:moveTo>
                <a:cubicBezTo>
                  <a:pt x="2119" y="4599"/>
                  <a:pt x="2060" y="4631"/>
                  <a:pt x="2060" y="4703"/>
                </a:cubicBezTo>
                <a:cubicBezTo>
                  <a:pt x="2060" y="4768"/>
                  <a:pt x="2008" y="4846"/>
                  <a:pt x="1938" y="4873"/>
                </a:cubicBezTo>
                <a:cubicBezTo>
                  <a:pt x="1694" y="4967"/>
                  <a:pt x="1532" y="5193"/>
                  <a:pt x="1539" y="5441"/>
                </a:cubicBezTo>
                <a:cubicBezTo>
                  <a:pt x="1544" y="5600"/>
                  <a:pt x="1496" y="5726"/>
                  <a:pt x="1401" y="5797"/>
                </a:cubicBezTo>
                <a:cubicBezTo>
                  <a:pt x="1259" y="5905"/>
                  <a:pt x="1265" y="5910"/>
                  <a:pt x="1434" y="6024"/>
                </a:cubicBezTo>
                <a:cubicBezTo>
                  <a:pt x="1529" y="6089"/>
                  <a:pt x="1604" y="6185"/>
                  <a:pt x="1604" y="6243"/>
                </a:cubicBezTo>
                <a:cubicBezTo>
                  <a:pt x="1604" y="6388"/>
                  <a:pt x="1808" y="6383"/>
                  <a:pt x="1865" y="6235"/>
                </a:cubicBezTo>
                <a:cubicBezTo>
                  <a:pt x="1894" y="6159"/>
                  <a:pt x="1961" y="6125"/>
                  <a:pt x="2051" y="6154"/>
                </a:cubicBezTo>
                <a:cubicBezTo>
                  <a:pt x="2134" y="6180"/>
                  <a:pt x="2239" y="6157"/>
                  <a:pt x="2295" y="6089"/>
                </a:cubicBezTo>
                <a:cubicBezTo>
                  <a:pt x="2349" y="6025"/>
                  <a:pt x="2440" y="5968"/>
                  <a:pt x="2498" y="5968"/>
                </a:cubicBezTo>
                <a:cubicBezTo>
                  <a:pt x="2624" y="5968"/>
                  <a:pt x="2634" y="5774"/>
                  <a:pt x="2515" y="5700"/>
                </a:cubicBezTo>
                <a:cubicBezTo>
                  <a:pt x="2416" y="5640"/>
                  <a:pt x="2554" y="5473"/>
                  <a:pt x="2702" y="5473"/>
                </a:cubicBezTo>
                <a:cubicBezTo>
                  <a:pt x="2752" y="5473"/>
                  <a:pt x="2801" y="5409"/>
                  <a:pt x="2815" y="5335"/>
                </a:cubicBezTo>
                <a:cubicBezTo>
                  <a:pt x="2844" y="5187"/>
                  <a:pt x="2640" y="5150"/>
                  <a:pt x="2555" y="5287"/>
                </a:cubicBezTo>
                <a:cubicBezTo>
                  <a:pt x="2479" y="5410"/>
                  <a:pt x="2336" y="5240"/>
                  <a:pt x="2393" y="5092"/>
                </a:cubicBezTo>
                <a:cubicBezTo>
                  <a:pt x="2421" y="5020"/>
                  <a:pt x="2537" y="4971"/>
                  <a:pt x="2677" y="4971"/>
                </a:cubicBezTo>
                <a:cubicBezTo>
                  <a:pt x="2840" y="4971"/>
                  <a:pt x="2905" y="4936"/>
                  <a:pt x="2905" y="4849"/>
                </a:cubicBezTo>
                <a:cubicBezTo>
                  <a:pt x="2905" y="4764"/>
                  <a:pt x="2862" y="4741"/>
                  <a:pt x="2758" y="4768"/>
                </a:cubicBezTo>
                <a:cubicBezTo>
                  <a:pt x="2676" y="4790"/>
                  <a:pt x="2550" y="4753"/>
                  <a:pt x="2474" y="4695"/>
                </a:cubicBezTo>
                <a:cubicBezTo>
                  <a:pt x="2381" y="4625"/>
                  <a:pt x="2276" y="4596"/>
                  <a:pt x="2198" y="4598"/>
                </a:cubicBezTo>
                <a:close/>
                <a:moveTo>
                  <a:pt x="4758" y="4784"/>
                </a:moveTo>
                <a:cubicBezTo>
                  <a:pt x="4685" y="4740"/>
                  <a:pt x="4618" y="4768"/>
                  <a:pt x="4546" y="4865"/>
                </a:cubicBezTo>
                <a:cubicBezTo>
                  <a:pt x="4488" y="4945"/>
                  <a:pt x="4383" y="5011"/>
                  <a:pt x="4311" y="5011"/>
                </a:cubicBezTo>
                <a:cubicBezTo>
                  <a:pt x="4236" y="5012"/>
                  <a:pt x="4173" y="5071"/>
                  <a:pt x="4173" y="5149"/>
                </a:cubicBezTo>
                <a:cubicBezTo>
                  <a:pt x="4172" y="5225"/>
                  <a:pt x="4126" y="5316"/>
                  <a:pt x="4067" y="5352"/>
                </a:cubicBezTo>
                <a:cubicBezTo>
                  <a:pt x="3997" y="5395"/>
                  <a:pt x="3986" y="5469"/>
                  <a:pt x="4026" y="5562"/>
                </a:cubicBezTo>
                <a:cubicBezTo>
                  <a:pt x="4060" y="5640"/>
                  <a:pt x="4075" y="5739"/>
                  <a:pt x="4067" y="5789"/>
                </a:cubicBezTo>
                <a:cubicBezTo>
                  <a:pt x="4053" y="5878"/>
                  <a:pt x="4280" y="6000"/>
                  <a:pt x="4831" y="6203"/>
                </a:cubicBezTo>
                <a:cubicBezTo>
                  <a:pt x="4979" y="6257"/>
                  <a:pt x="5155" y="6362"/>
                  <a:pt x="5229" y="6438"/>
                </a:cubicBezTo>
                <a:cubicBezTo>
                  <a:pt x="5395" y="6607"/>
                  <a:pt x="5601" y="6546"/>
                  <a:pt x="5603" y="6324"/>
                </a:cubicBezTo>
                <a:cubicBezTo>
                  <a:pt x="5604" y="6234"/>
                  <a:pt x="5658" y="6081"/>
                  <a:pt x="5733" y="5984"/>
                </a:cubicBezTo>
                <a:lnTo>
                  <a:pt x="5871" y="5806"/>
                </a:lnTo>
                <a:lnTo>
                  <a:pt x="6017" y="5968"/>
                </a:lnTo>
                <a:cubicBezTo>
                  <a:pt x="6161" y="6126"/>
                  <a:pt x="6159" y="6127"/>
                  <a:pt x="5993" y="6170"/>
                </a:cubicBezTo>
                <a:cubicBezTo>
                  <a:pt x="5900" y="6195"/>
                  <a:pt x="5830" y="6263"/>
                  <a:pt x="5830" y="6316"/>
                </a:cubicBezTo>
                <a:cubicBezTo>
                  <a:pt x="5830" y="6369"/>
                  <a:pt x="5801" y="6526"/>
                  <a:pt x="5774" y="6665"/>
                </a:cubicBezTo>
                <a:cubicBezTo>
                  <a:pt x="5727" y="6897"/>
                  <a:pt x="5738" y="6908"/>
                  <a:pt x="5895" y="6867"/>
                </a:cubicBezTo>
                <a:cubicBezTo>
                  <a:pt x="6005" y="6839"/>
                  <a:pt x="6080" y="6862"/>
                  <a:pt x="6107" y="6932"/>
                </a:cubicBezTo>
                <a:cubicBezTo>
                  <a:pt x="6130" y="6992"/>
                  <a:pt x="6202" y="7046"/>
                  <a:pt x="6261" y="7046"/>
                </a:cubicBezTo>
                <a:cubicBezTo>
                  <a:pt x="6321" y="7046"/>
                  <a:pt x="6432" y="7072"/>
                  <a:pt x="6505" y="7111"/>
                </a:cubicBezTo>
                <a:cubicBezTo>
                  <a:pt x="6578" y="7149"/>
                  <a:pt x="6761" y="7236"/>
                  <a:pt x="6919" y="7305"/>
                </a:cubicBezTo>
                <a:cubicBezTo>
                  <a:pt x="7078" y="7374"/>
                  <a:pt x="7212" y="7465"/>
                  <a:pt x="7212" y="7508"/>
                </a:cubicBezTo>
                <a:cubicBezTo>
                  <a:pt x="7212" y="7551"/>
                  <a:pt x="7288" y="7582"/>
                  <a:pt x="7383" y="7573"/>
                </a:cubicBezTo>
                <a:cubicBezTo>
                  <a:pt x="7597" y="7551"/>
                  <a:pt x="7976" y="7702"/>
                  <a:pt x="7976" y="7808"/>
                </a:cubicBezTo>
                <a:cubicBezTo>
                  <a:pt x="7976" y="7851"/>
                  <a:pt x="8046" y="7889"/>
                  <a:pt x="8130" y="7889"/>
                </a:cubicBezTo>
                <a:cubicBezTo>
                  <a:pt x="8215" y="7889"/>
                  <a:pt x="8285" y="7847"/>
                  <a:pt x="8285" y="7800"/>
                </a:cubicBezTo>
                <a:cubicBezTo>
                  <a:pt x="8285" y="7681"/>
                  <a:pt x="7941" y="7370"/>
                  <a:pt x="7773" y="7338"/>
                </a:cubicBezTo>
                <a:cubicBezTo>
                  <a:pt x="7697" y="7323"/>
                  <a:pt x="7635" y="7258"/>
                  <a:pt x="7635" y="7192"/>
                </a:cubicBezTo>
                <a:cubicBezTo>
                  <a:pt x="7633" y="7021"/>
                  <a:pt x="7151" y="6560"/>
                  <a:pt x="7025" y="6608"/>
                </a:cubicBezTo>
                <a:cubicBezTo>
                  <a:pt x="6905" y="6654"/>
                  <a:pt x="6749" y="6519"/>
                  <a:pt x="6749" y="6373"/>
                </a:cubicBezTo>
                <a:cubicBezTo>
                  <a:pt x="6749" y="6267"/>
                  <a:pt x="6208" y="5719"/>
                  <a:pt x="5920" y="5530"/>
                </a:cubicBezTo>
                <a:cubicBezTo>
                  <a:pt x="5825" y="5468"/>
                  <a:pt x="5749" y="5373"/>
                  <a:pt x="5749" y="5319"/>
                </a:cubicBezTo>
                <a:cubicBezTo>
                  <a:pt x="5749" y="5265"/>
                  <a:pt x="5699" y="5198"/>
                  <a:pt x="5635" y="5173"/>
                </a:cubicBezTo>
                <a:cubicBezTo>
                  <a:pt x="5572" y="5149"/>
                  <a:pt x="5522" y="5076"/>
                  <a:pt x="5522" y="5011"/>
                </a:cubicBezTo>
                <a:cubicBezTo>
                  <a:pt x="5522" y="4937"/>
                  <a:pt x="5443" y="4890"/>
                  <a:pt x="5310" y="4882"/>
                </a:cubicBezTo>
                <a:cubicBezTo>
                  <a:pt x="4902" y="4856"/>
                  <a:pt x="4864" y="4850"/>
                  <a:pt x="4758" y="4784"/>
                </a:cubicBezTo>
                <a:close/>
                <a:moveTo>
                  <a:pt x="17980" y="5968"/>
                </a:moveTo>
                <a:cubicBezTo>
                  <a:pt x="17895" y="5968"/>
                  <a:pt x="17810" y="6023"/>
                  <a:pt x="17785" y="6089"/>
                </a:cubicBezTo>
                <a:cubicBezTo>
                  <a:pt x="17760" y="6155"/>
                  <a:pt x="17697" y="6188"/>
                  <a:pt x="17655" y="6162"/>
                </a:cubicBezTo>
                <a:cubicBezTo>
                  <a:pt x="17577" y="6114"/>
                  <a:pt x="17052" y="6465"/>
                  <a:pt x="16940" y="6640"/>
                </a:cubicBezTo>
                <a:cubicBezTo>
                  <a:pt x="16906" y="6693"/>
                  <a:pt x="16829" y="6738"/>
                  <a:pt x="16769" y="6738"/>
                </a:cubicBezTo>
                <a:cubicBezTo>
                  <a:pt x="16709" y="6738"/>
                  <a:pt x="16625" y="6803"/>
                  <a:pt x="16582" y="6884"/>
                </a:cubicBezTo>
                <a:cubicBezTo>
                  <a:pt x="16533" y="6976"/>
                  <a:pt x="16453" y="7013"/>
                  <a:pt x="16363" y="6989"/>
                </a:cubicBezTo>
                <a:cubicBezTo>
                  <a:pt x="16274" y="6966"/>
                  <a:pt x="16198" y="7001"/>
                  <a:pt x="16168" y="7078"/>
                </a:cubicBezTo>
                <a:cubicBezTo>
                  <a:pt x="16141" y="7147"/>
                  <a:pt x="16089" y="7186"/>
                  <a:pt x="16046" y="7159"/>
                </a:cubicBezTo>
                <a:cubicBezTo>
                  <a:pt x="16003" y="7133"/>
                  <a:pt x="15949" y="7172"/>
                  <a:pt x="15924" y="7248"/>
                </a:cubicBezTo>
                <a:cubicBezTo>
                  <a:pt x="15899" y="7325"/>
                  <a:pt x="15863" y="7436"/>
                  <a:pt x="15843" y="7500"/>
                </a:cubicBezTo>
                <a:cubicBezTo>
                  <a:pt x="15813" y="7594"/>
                  <a:pt x="15787" y="7590"/>
                  <a:pt x="15696" y="7467"/>
                </a:cubicBezTo>
                <a:cubicBezTo>
                  <a:pt x="15587" y="7319"/>
                  <a:pt x="15581" y="7323"/>
                  <a:pt x="15469" y="7483"/>
                </a:cubicBezTo>
                <a:cubicBezTo>
                  <a:pt x="15394" y="7590"/>
                  <a:pt x="15302" y="7632"/>
                  <a:pt x="15201" y="7605"/>
                </a:cubicBezTo>
                <a:cubicBezTo>
                  <a:pt x="15071" y="7571"/>
                  <a:pt x="15046" y="7603"/>
                  <a:pt x="15046" y="7800"/>
                </a:cubicBezTo>
                <a:cubicBezTo>
                  <a:pt x="15046" y="8043"/>
                  <a:pt x="14935" y="8178"/>
                  <a:pt x="14851" y="8043"/>
                </a:cubicBezTo>
                <a:cubicBezTo>
                  <a:pt x="14791" y="7946"/>
                  <a:pt x="14536" y="7940"/>
                  <a:pt x="14477" y="8035"/>
                </a:cubicBezTo>
                <a:cubicBezTo>
                  <a:pt x="14454" y="8073"/>
                  <a:pt x="14452" y="8154"/>
                  <a:pt x="14477" y="8221"/>
                </a:cubicBezTo>
                <a:cubicBezTo>
                  <a:pt x="14536" y="8373"/>
                  <a:pt x="14770" y="8384"/>
                  <a:pt x="14892" y="8237"/>
                </a:cubicBezTo>
                <a:cubicBezTo>
                  <a:pt x="14942" y="8176"/>
                  <a:pt x="15038" y="8147"/>
                  <a:pt x="15103" y="8172"/>
                </a:cubicBezTo>
                <a:cubicBezTo>
                  <a:pt x="15173" y="8199"/>
                  <a:pt x="15247" y="8160"/>
                  <a:pt x="15290" y="8083"/>
                </a:cubicBezTo>
                <a:cubicBezTo>
                  <a:pt x="15346" y="7983"/>
                  <a:pt x="15390" y="7977"/>
                  <a:pt x="15469" y="8043"/>
                </a:cubicBezTo>
                <a:cubicBezTo>
                  <a:pt x="15548" y="8109"/>
                  <a:pt x="15595" y="8092"/>
                  <a:pt x="15656" y="7978"/>
                </a:cubicBezTo>
                <a:cubicBezTo>
                  <a:pt x="15713" y="7871"/>
                  <a:pt x="15790" y="7837"/>
                  <a:pt x="15932" y="7864"/>
                </a:cubicBezTo>
                <a:cubicBezTo>
                  <a:pt x="16116" y="7899"/>
                  <a:pt x="16127" y="7888"/>
                  <a:pt x="16111" y="7646"/>
                </a:cubicBezTo>
                <a:cubicBezTo>
                  <a:pt x="16101" y="7502"/>
                  <a:pt x="16119" y="7342"/>
                  <a:pt x="16152" y="7289"/>
                </a:cubicBezTo>
                <a:cubicBezTo>
                  <a:pt x="16250" y="7129"/>
                  <a:pt x="16384" y="7227"/>
                  <a:pt x="16387" y="7467"/>
                </a:cubicBezTo>
                <a:cubicBezTo>
                  <a:pt x="16390" y="7643"/>
                  <a:pt x="16426" y="7699"/>
                  <a:pt x="16566" y="7718"/>
                </a:cubicBezTo>
                <a:cubicBezTo>
                  <a:pt x="16670" y="7733"/>
                  <a:pt x="16787" y="7689"/>
                  <a:pt x="16842" y="7613"/>
                </a:cubicBezTo>
                <a:cubicBezTo>
                  <a:pt x="16907" y="7525"/>
                  <a:pt x="17040" y="7489"/>
                  <a:pt x="17257" y="7492"/>
                </a:cubicBezTo>
                <a:cubicBezTo>
                  <a:pt x="17488" y="7495"/>
                  <a:pt x="17602" y="7452"/>
                  <a:pt x="17655" y="7354"/>
                </a:cubicBezTo>
                <a:cubicBezTo>
                  <a:pt x="17707" y="7257"/>
                  <a:pt x="17795" y="7233"/>
                  <a:pt x="17956" y="7256"/>
                </a:cubicBezTo>
                <a:cubicBezTo>
                  <a:pt x="18080" y="7275"/>
                  <a:pt x="18203" y="7246"/>
                  <a:pt x="18232" y="7200"/>
                </a:cubicBezTo>
                <a:cubicBezTo>
                  <a:pt x="18261" y="7154"/>
                  <a:pt x="18348" y="7119"/>
                  <a:pt x="18427" y="7119"/>
                </a:cubicBezTo>
                <a:cubicBezTo>
                  <a:pt x="18587" y="7119"/>
                  <a:pt x="18711" y="6734"/>
                  <a:pt x="18606" y="6567"/>
                </a:cubicBezTo>
                <a:cubicBezTo>
                  <a:pt x="18572" y="6514"/>
                  <a:pt x="18553" y="6406"/>
                  <a:pt x="18565" y="6332"/>
                </a:cubicBezTo>
                <a:cubicBezTo>
                  <a:pt x="18590" y="6182"/>
                  <a:pt x="18428" y="6153"/>
                  <a:pt x="18297" y="6284"/>
                </a:cubicBezTo>
                <a:cubicBezTo>
                  <a:pt x="18176" y="6405"/>
                  <a:pt x="18046" y="6303"/>
                  <a:pt x="18094" y="6122"/>
                </a:cubicBezTo>
                <a:cubicBezTo>
                  <a:pt x="18124" y="6006"/>
                  <a:pt x="18097" y="5968"/>
                  <a:pt x="17980" y="5968"/>
                </a:cubicBezTo>
                <a:close/>
                <a:moveTo>
                  <a:pt x="3904" y="6357"/>
                </a:moveTo>
                <a:cubicBezTo>
                  <a:pt x="3875" y="6355"/>
                  <a:pt x="3854" y="6382"/>
                  <a:pt x="3823" y="6438"/>
                </a:cubicBezTo>
                <a:cubicBezTo>
                  <a:pt x="3778" y="6519"/>
                  <a:pt x="3695" y="6552"/>
                  <a:pt x="3563" y="6527"/>
                </a:cubicBezTo>
                <a:cubicBezTo>
                  <a:pt x="3383" y="6493"/>
                  <a:pt x="3363" y="6505"/>
                  <a:pt x="3384" y="6705"/>
                </a:cubicBezTo>
                <a:cubicBezTo>
                  <a:pt x="3403" y="6883"/>
                  <a:pt x="3378" y="6924"/>
                  <a:pt x="3254" y="6924"/>
                </a:cubicBezTo>
                <a:cubicBezTo>
                  <a:pt x="3148" y="6924"/>
                  <a:pt x="3101" y="6978"/>
                  <a:pt x="3100" y="7094"/>
                </a:cubicBezTo>
                <a:cubicBezTo>
                  <a:pt x="3099" y="7187"/>
                  <a:pt x="3073" y="7291"/>
                  <a:pt x="3043" y="7321"/>
                </a:cubicBezTo>
                <a:cubicBezTo>
                  <a:pt x="2942" y="7422"/>
                  <a:pt x="2979" y="7500"/>
                  <a:pt x="3132" y="7500"/>
                </a:cubicBezTo>
                <a:cubicBezTo>
                  <a:pt x="3215" y="7500"/>
                  <a:pt x="3324" y="7572"/>
                  <a:pt x="3368" y="7654"/>
                </a:cubicBezTo>
                <a:cubicBezTo>
                  <a:pt x="3432" y="7773"/>
                  <a:pt x="3501" y="7794"/>
                  <a:pt x="3717" y="7759"/>
                </a:cubicBezTo>
                <a:cubicBezTo>
                  <a:pt x="3918" y="7727"/>
                  <a:pt x="4031" y="7751"/>
                  <a:pt x="4148" y="7856"/>
                </a:cubicBezTo>
                <a:cubicBezTo>
                  <a:pt x="4303" y="7996"/>
                  <a:pt x="4306" y="7993"/>
                  <a:pt x="4441" y="7816"/>
                </a:cubicBezTo>
                <a:cubicBezTo>
                  <a:pt x="4596" y="7610"/>
                  <a:pt x="4761" y="7657"/>
                  <a:pt x="4701" y="7889"/>
                </a:cubicBezTo>
                <a:cubicBezTo>
                  <a:pt x="4658" y="8054"/>
                  <a:pt x="4750" y="8091"/>
                  <a:pt x="4880" y="7962"/>
                </a:cubicBezTo>
                <a:cubicBezTo>
                  <a:pt x="4935" y="7906"/>
                  <a:pt x="4990" y="7912"/>
                  <a:pt x="5058" y="7994"/>
                </a:cubicBezTo>
                <a:cubicBezTo>
                  <a:pt x="5214" y="8182"/>
                  <a:pt x="5458" y="8152"/>
                  <a:pt x="5432" y="7945"/>
                </a:cubicBezTo>
                <a:cubicBezTo>
                  <a:pt x="5420" y="7851"/>
                  <a:pt x="5466" y="7658"/>
                  <a:pt x="5538" y="7516"/>
                </a:cubicBezTo>
                <a:cubicBezTo>
                  <a:pt x="5679" y="7236"/>
                  <a:pt x="5660" y="7099"/>
                  <a:pt x="5481" y="7167"/>
                </a:cubicBezTo>
                <a:cubicBezTo>
                  <a:pt x="5419" y="7191"/>
                  <a:pt x="5386" y="7238"/>
                  <a:pt x="5408" y="7273"/>
                </a:cubicBezTo>
                <a:cubicBezTo>
                  <a:pt x="5477" y="7384"/>
                  <a:pt x="5289" y="7443"/>
                  <a:pt x="5172" y="7346"/>
                </a:cubicBezTo>
                <a:cubicBezTo>
                  <a:pt x="5091" y="7278"/>
                  <a:pt x="5081" y="7221"/>
                  <a:pt x="5140" y="7151"/>
                </a:cubicBezTo>
                <a:cubicBezTo>
                  <a:pt x="5201" y="7078"/>
                  <a:pt x="5162" y="7024"/>
                  <a:pt x="4977" y="6932"/>
                </a:cubicBezTo>
                <a:cubicBezTo>
                  <a:pt x="4842" y="6865"/>
                  <a:pt x="4678" y="6811"/>
                  <a:pt x="4620" y="6811"/>
                </a:cubicBezTo>
                <a:cubicBezTo>
                  <a:pt x="4561" y="6811"/>
                  <a:pt x="4498" y="6760"/>
                  <a:pt x="4473" y="6697"/>
                </a:cubicBezTo>
                <a:cubicBezTo>
                  <a:pt x="4449" y="6634"/>
                  <a:pt x="4377" y="6584"/>
                  <a:pt x="4311" y="6584"/>
                </a:cubicBezTo>
                <a:cubicBezTo>
                  <a:pt x="4245" y="6584"/>
                  <a:pt x="4123" y="6527"/>
                  <a:pt x="4043" y="6454"/>
                </a:cubicBezTo>
                <a:cubicBezTo>
                  <a:pt x="3976" y="6394"/>
                  <a:pt x="3934" y="6358"/>
                  <a:pt x="3904" y="6357"/>
                </a:cubicBezTo>
                <a:close/>
                <a:moveTo>
                  <a:pt x="20004" y="6373"/>
                </a:moveTo>
                <a:cubicBezTo>
                  <a:pt x="19968" y="6400"/>
                  <a:pt x="19964" y="6465"/>
                  <a:pt x="20004" y="6559"/>
                </a:cubicBezTo>
                <a:cubicBezTo>
                  <a:pt x="20036" y="6635"/>
                  <a:pt x="20062" y="6798"/>
                  <a:pt x="20069" y="6924"/>
                </a:cubicBezTo>
                <a:cubicBezTo>
                  <a:pt x="20087" y="7262"/>
                  <a:pt x="20240" y="7556"/>
                  <a:pt x="20516" y="7808"/>
                </a:cubicBezTo>
                <a:cubicBezTo>
                  <a:pt x="20650" y="7930"/>
                  <a:pt x="20785" y="8014"/>
                  <a:pt x="20816" y="7994"/>
                </a:cubicBezTo>
                <a:cubicBezTo>
                  <a:pt x="20932" y="7923"/>
                  <a:pt x="20963" y="7524"/>
                  <a:pt x="20873" y="7305"/>
                </a:cubicBezTo>
                <a:cubicBezTo>
                  <a:pt x="20822" y="7182"/>
                  <a:pt x="20785" y="7044"/>
                  <a:pt x="20792" y="6997"/>
                </a:cubicBezTo>
                <a:cubicBezTo>
                  <a:pt x="20799" y="6950"/>
                  <a:pt x="20758" y="6864"/>
                  <a:pt x="20694" y="6811"/>
                </a:cubicBezTo>
                <a:cubicBezTo>
                  <a:pt x="20631" y="6758"/>
                  <a:pt x="20581" y="6666"/>
                  <a:pt x="20581" y="6608"/>
                </a:cubicBezTo>
                <a:cubicBezTo>
                  <a:pt x="20581" y="6550"/>
                  <a:pt x="20523" y="6503"/>
                  <a:pt x="20459" y="6503"/>
                </a:cubicBezTo>
                <a:cubicBezTo>
                  <a:pt x="20395" y="6503"/>
                  <a:pt x="20281" y="6465"/>
                  <a:pt x="20199" y="6413"/>
                </a:cubicBezTo>
                <a:cubicBezTo>
                  <a:pt x="20109" y="6357"/>
                  <a:pt x="20040" y="6346"/>
                  <a:pt x="20004" y="6373"/>
                </a:cubicBezTo>
                <a:close/>
                <a:moveTo>
                  <a:pt x="5969" y="7516"/>
                </a:moveTo>
                <a:cubicBezTo>
                  <a:pt x="5891" y="7503"/>
                  <a:pt x="5825" y="7532"/>
                  <a:pt x="5757" y="7613"/>
                </a:cubicBezTo>
                <a:cubicBezTo>
                  <a:pt x="5624" y="7773"/>
                  <a:pt x="5681" y="7985"/>
                  <a:pt x="5895" y="8091"/>
                </a:cubicBezTo>
                <a:cubicBezTo>
                  <a:pt x="5997" y="8142"/>
                  <a:pt x="6117" y="8241"/>
                  <a:pt x="6156" y="8310"/>
                </a:cubicBezTo>
                <a:cubicBezTo>
                  <a:pt x="6204" y="8397"/>
                  <a:pt x="6254" y="8404"/>
                  <a:pt x="6318" y="8351"/>
                </a:cubicBezTo>
                <a:cubicBezTo>
                  <a:pt x="6376" y="8303"/>
                  <a:pt x="6451" y="8306"/>
                  <a:pt x="6521" y="8351"/>
                </a:cubicBezTo>
                <a:cubicBezTo>
                  <a:pt x="6583" y="8390"/>
                  <a:pt x="6744" y="8423"/>
                  <a:pt x="6879" y="8424"/>
                </a:cubicBezTo>
                <a:cubicBezTo>
                  <a:pt x="7014" y="8424"/>
                  <a:pt x="7151" y="8459"/>
                  <a:pt x="7179" y="8505"/>
                </a:cubicBezTo>
                <a:cubicBezTo>
                  <a:pt x="7208" y="8551"/>
                  <a:pt x="7295" y="8574"/>
                  <a:pt x="7375" y="8553"/>
                </a:cubicBezTo>
                <a:cubicBezTo>
                  <a:pt x="7454" y="8533"/>
                  <a:pt x="7538" y="8548"/>
                  <a:pt x="7561" y="8586"/>
                </a:cubicBezTo>
                <a:cubicBezTo>
                  <a:pt x="7640" y="8713"/>
                  <a:pt x="7836" y="8661"/>
                  <a:pt x="7805" y="8521"/>
                </a:cubicBezTo>
                <a:cubicBezTo>
                  <a:pt x="7789" y="8447"/>
                  <a:pt x="7737" y="8396"/>
                  <a:pt x="7683" y="8407"/>
                </a:cubicBezTo>
                <a:cubicBezTo>
                  <a:pt x="7629" y="8419"/>
                  <a:pt x="7560" y="8350"/>
                  <a:pt x="7537" y="8262"/>
                </a:cubicBezTo>
                <a:cubicBezTo>
                  <a:pt x="7508" y="8149"/>
                  <a:pt x="7450" y="8114"/>
                  <a:pt x="7350" y="8140"/>
                </a:cubicBezTo>
                <a:cubicBezTo>
                  <a:pt x="7259" y="8164"/>
                  <a:pt x="7181" y="8120"/>
                  <a:pt x="7131" y="8026"/>
                </a:cubicBezTo>
                <a:cubicBezTo>
                  <a:pt x="7087" y="7945"/>
                  <a:pt x="7011" y="7903"/>
                  <a:pt x="6968" y="7929"/>
                </a:cubicBezTo>
                <a:cubicBezTo>
                  <a:pt x="6925" y="7956"/>
                  <a:pt x="6830" y="7921"/>
                  <a:pt x="6749" y="7848"/>
                </a:cubicBezTo>
                <a:cubicBezTo>
                  <a:pt x="6637" y="7747"/>
                  <a:pt x="6576" y="7734"/>
                  <a:pt x="6497" y="7800"/>
                </a:cubicBezTo>
                <a:cubicBezTo>
                  <a:pt x="6417" y="7866"/>
                  <a:pt x="6357" y="7841"/>
                  <a:pt x="6229" y="7694"/>
                </a:cubicBezTo>
                <a:cubicBezTo>
                  <a:pt x="6134" y="7586"/>
                  <a:pt x="6046" y="7529"/>
                  <a:pt x="5969" y="7516"/>
                </a:cubicBezTo>
                <a:close/>
                <a:moveTo>
                  <a:pt x="18598" y="7686"/>
                </a:moveTo>
                <a:cubicBezTo>
                  <a:pt x="18542" y="7707"/>
                  <a:pt x="18500" y="7782"/>
                  <a:pt x="18500" y="7889"/>
                </a:cubicBezTo>
                <a:cubicBezTo>
                  <a:pt x="18500" y="8098"/>
                  <a:pt x="18347" y="8159"/>
                  <a:pt x="18297" y="7970"/>
                </a:cubicBezTo>
                <a:cubicBezTo>
                  <a:pt x="18253" y="7802"/>
                  <a:pt x="18086" y="7757"/>
                  <a:pt x="18004" y="7889"/>
                </a:cubicBezTo>
                <a:cubicBezTo>
                  <a:pt x="17978" y="7931"/>
                  <a:pt x="17891" y="7962"/>
                  <a:pt x="17809" y="7962"/>
                </a:cubicBezTo>
                <a:cubicBezTo>
                  <a:pt x="17727" y="7962"/>
                  <a:pt x="17655" y="8012"/>
                  <a:pt x="17655" y="8075"/>
                </a:cubicBezTo>
                <a:cubicBezTo>
                  <a:pt x="17655" y="8138"/>
                  <a:pt x="17724" y="8197"/>
                  <a:pt x="17801" y="8197"/>
                </a:cubicBezTo>
                <a:cubicBezTo>
                  <a:pt x="17991" y="8197"/>
                  <a:pt x="18057" y="8271"/>
                  <a:pt x="17964" y="8383"/>
                </a:cubicBezTo>
                <a:cubicBezTo>
                  <a:pt x="17842" y="8530"/>
                  <a:pt x="17499" y="8423"/>
                  <a:pt x="17419" y="8213"/>
                </a:cubicBezTo>
                <a:cubicBezTo>
                  <a:pt x="17374" y="8094"/>
                  <a:pt x="17301" y="8035"/>
                  <a:pt x="17216" y="8051"/>
                </a:cubicBezTo>
                <a:cubicBezTo>
                  <a:pt x="17037" y="8085"/>
                  <a:pt x="16999" y="8350"/>
                  <a:pt x="17159" y="8440"/>
                </a:cubicBezTo>
                <a:cubicBezTo>
                  <a:pt x="17279" y="8507"/>
                  <a:pt x="17275" y="8522"/>
                  <a:pt x="17151" y="8659"/>
                </a:cubicBezTo>
                <a:cubicBezTo>
                  <a:pt x="16998" y="8828"/>
                  <a:pt x="16810" y="8735"/>
                  <a:pt x="16810" y="8489"/>
                </a:cubicBezTo>
                <a:cubicBezTo>
                  <a:pt x="16810" y="8267"/>
                  <a:pt x="16589" y="8221"/>
                  <a:pt x="16452" y="8416"/>
                </a:cubicBezTo>
                <a:cubicBezTo>
                  <a:pt x="16360" y="8547"/>
                  <a:pt x="16317" y="8567"/>
                  <a:pt x="16233" y="8497"/>
                </a:cubicBezTo>
                <a:cubicBezTo>
                  <a:pt x="16058" y="8352"/>
                  <a:pt x="15868" y="8470"/>
                  <a:pt x="15924" y="8691"/>
                </a:cubicBezTo>
                <a:cubicBezTo>
                  <a:pt x="15958" y="8826"/>
                  <a:pt x="15922" y="8928"/>
                  <a:pt x="15810" y="9040"/>
                </a:cubicBezTo>
                <a:cubicBezTo>
                  <a:pt x="15598" y="9252"/>
                  <a:pt x="15488" y="9160"/>
                  <a:pt x="15550" y="8829"/>
                </a:cubicBezTo>
                <a:cubicBezTo>
                  <a:pt x="15595" y="8593"/>
                  <a:pt x="15587" y="8561"/>
                  <a:pt x="15461" y="8586"/>
                </a:cubicBezTo>
                <a:cubicBezTo>
                  <a:pt x="15381" y="8601"/>
                  <a:pt x="15315" y="8681"/>
                  <a:pt x="15314" y="8756"/>
                </a:cubicBezTo>
                <a:cubicBezTo>
                  <a:pt x="15314" y="8935"/>
                  <a:pt x="15156" y="9019"/>
                  <a:pt x="14924" y="8975"/>
                </a:cubicBezTo>
                <a:cubicBezTo>
                  <a:pt x="14797" y="8950"/>
                  <a:pt x="14723" y="8982"/>
                  <a:pt x="14689" y="9072"/>
                </a:cubicBezTo>
                <a:cubicBezTo>
                  <a:pt x="14626" y="9234"/>
                  <a:pt x="14798" y="9356"/>
                  <a:pt x="14965" y="9267"/>
                </a:cubicBezTo>
                <a:cubicBezTo>
                  <a:pt x="15034" y="9230"/>
                  <a:pt x="15149" y="9232"/>
                  <a:pt x="15225" y="9275"/>
                </a:cubicBezTo>
                <a:cubicBezTo>
                  <a:pt x="15298" y="9316"/>
                  <a:pt x="15383" y="9330"/>
                  <a:pt x="15420" y="9307"/>
                </a:cubicBezTo>
                <a:cubicBezTo>
                  <a:pt x="15457" y="9284"/>
                  <a:pt x="15530" y="9317"/>
                  <a:pt x="15583" y="9380"/>
                </a:cubicBezTo>
                <a:cubicBezTo>
                  <a:pt x="15710" y="9533"/>
                  <a:pt x="15783" y="9526"/>
                  <a:pt x="16070" y="9323"/>
                </a:cubicBezTo>
                <a:cubicBezTo>
                  <a:pt x="16357" y="9121"/>
                  <a:pt x="16663" y="9104"/>
                  <a:pt x="16842" y="9283"/>
                </a:cubicBezTo>
                <a:cubicBezTo>
                  <a:pt x="16995" y="9435"/>
                  <a:pt x="17200" y="9381"/>
                  <a:pt x="17200" y="9186"/>
                </a:cubicBezTo>
                <a:cubicBezTo>
                  <a:pt x="17200" y="8963"/>
                  <a:pt x="17361" y="8914"/>
                  <a:pt x="17509" y="9096"/>
                </a:cubicBezTo>
                <a:cubicBezTo>
                  <a:pt x="17665" y="9289"/>
                  <a:pt x="17852" y="9318"/>
                  <a:pt x="17915" y="9153"/>
                </a:cubicBezTo>
                <a:cubicBezTo>
                  <a:pt x="17974" y="8999"/>
                  <a:pt x="18249" y="9003"/>
                  <a:pt x="18338" y="9161"/>
                </a:cubicBezTo>
                <a:cubicBezTo>
                  <a:pt x="18430" y="9327"/>
                  <a:pt x="18655" y="9240"/>
                  <a:pt x="18655" y="9040"/>
                </a:cubicBezTo>
                <a:cubicBezTo>
                  <a:pt x="18655" y="8804"/>
                  <a:pt x="18799" y="8773"/>
                  <a:pt x="18882" y="8991"/>
                </a:cubicBezTo>
                <a:cubicBezTo>
                  <a:pt x="18968" y="9216"/>
                  <a:pt x="19178" y="9254"/>
                  <a:pt x="19248" y="9056"/>
                </a:cubicBezTo>
                <a:cubicBezTo>
                  <a:pt x="19274" y="8982"/>
                  <a:pt x="19362" y="8870"/>
                  <a:pt x="19443" y="8805"/>
                </a:cubicBezTo>
                <a:cubicBezTo>
                  <a:pt x="19608" y="8671"/>
                  <a:pt x="19560" y="8446"/>
                  <a:pt x="19362" y="8407"/>
                </a:cubicBezTo>
                <a:cubicBezTo>
                  <a:pt x="19280" y="8392"/>
                  <a:pt x="19233" y="8306"/>
                  <a:pt x="19232" y="8156"/>
                </a:cubicBezTo>
                <a:cubicBezTo>
                  <a:pt x="19229" y="7972"/>
                  <a:pt x="19197" y="7921"/>
                  <a:pt x="19061" y="7921"/>
                </a:cubicBezTo>
                <a:cubicBezTo>
                  <a:pt x="18968" y="7921"/>
                  <a:pt x="18844" y="7855"/>
                  <a:pt x="18785" y="7775"/>
                </a:cubicBezTo>
                <a:cubicBezTo>
                  <a:pt x="18723" y="7692"/>
                  <a:pt x="18653" y="7665"/>
                  <a:pt x="18598" y="7686"/>
                </a:cubicBezTo>
                <a:close/>
                <a:moveTo>
                  <a:pt x="1231" y="7735"/>
                </a:moveTo>
                <a:cubicBezTo>
                  <a:pt x="1145" y="7735"/>
                  <a:pt x="984" y="7818"/>
                  <a:pt x="881" y="7921"/>
                </a:cubicBezTo>
                <a:cubicBezTo>
                  <a:pt x="761" y="8041"/>
                  <a:pt x="647" y="8093"/>
                  <a:pt x="548" y="8067"/>
                </a:cubicBezTo>
                <a:cubicBezTo>
                  <a:pt x="373" y="8021"/>
                  <a:pt x="238" y="8171"/>
                  <a:pt x="353" y="8286"/>
                </a:cubicBezTo>
                <a:cubicBezTo>
                  <a:pt x="461" y="8394"/>
                  <a:pt x="382" y="8646"/>
                  <a:pt x="207" y="8740"/>
                </a:cubicBezTo>
                <a:cubicBezTo>
                  <a:pt x="125" y="8783"/>
                  <a:pt x="68" y="8871"/>
                  <a:pt x="77" y="8942"/>
                </a:cubicBezTo>
                <a:cubicBezTo>
                  <a:pt x="85" y="9014"/>
                  <a:pt x="61" y="9135"/>
                  <a:pt x="28" y="9210"/>
                </a:cubicBezTo>
                <a:cubicBezTo>
                  <a:pt x="-11" y="9300"/>
                  <a:pt x="19" y="9403"/>
                  <a:pt x="109" y="9502"/>
                </a:cubicBezTo>
                <a:cubicBezTo>
                  <a:pt x="240" y="9646"/>
                  <a:pt x="240" y="9656"/>
                  <a:pt x="101" y="9810"/>
                </a:cubicBezTo>
                <a:cubicBezTo>
                  <a:pt x="29" y="9889"/>
                  <a:pt x="-12" y="9932"/>
                  <a:pt x="3" y="9980"/>
                </a:cubicBezTo>
                <a:cubicBezTo>
                  <a:pt x="19" y="10028"/>
                  <a:pt x="91" y="10081"/>
                  <a:pt x="223" y="10191"/>
                </a:cubicBezTo>
                <a:cubicBezTo>
                  <a:pt x="528" y="10443"/>
                  <a:pt x="625" y="10466"/>
                  <a:pt x="759" y="10304"/>
                </a:cubicBezTo>
                <a:cubicBezTo>
                  <a:pt x="812" y="10241"/>
                  <a:pt x="899" y="10183"/>
                  <a:pt x="954" y="10183"/>
                </a:cubicBezTo>
                <a:cubicBezTo>
                  <a:pt x="1012" y="10183"/>
                  <a:pt x="1062" y="10082"/>
                  <a:pt x="1076" y="9939"/>
                </a:cubicBezTo>
                <a:cubicBezTo>
                  <a:pt x="1095" y="9748"/>
                  <a:pt x="1147" y="9683"/>
                  <a:pt x="1279" y="9664"/>
                </a:cubicBezTo>
                <a:cubicBezTo>
                  <a:pt x="1502" y="9632"/>
                  <a:pt x="1507" y="9373"/>
                  <a:pt x="1288" y="9315"/>
                </a:cubicBezTo>
                <a:cubicBezTo>
                  <a:pt x="1113" y="9270"/>
                  <a:pt x="1125" y="9081"/>
                  <a:pt x="1304" y="9064"/>
                </a:cubicBezTo>
                <a:cubicBezTo>
                  <a:pt x="1364" y="9058"/>
                  <a:pt x="1454" y="9053"/>
                  <a:pt x="1507" y="9048"/>
                </a:cubicBezTo>
                <a:cubicBezTo>
                  <a:pt x="1671" y="9033"/>
                  <a:pt x="1617" y="8732"/>
                  <a:pt x="1450" y="8732"/>
                </a:cubicBezTo>
                <a:cubicBezTo>
                  <a:pt x="1268" y="8732"/>
                  <a:pt x="1191" y="8615"/>
                  <a:pt x="1255" y="8448"/>
                </a:cubicBezTo>
                <a:cubicBezTo>
                  <a:pt x="1291" y="8353"/>
                  <a:pt x="1325" y="8339"/>
                  <a:pt x="1393" y="8407"/>
                </a:cubicBezTo>
                <a:cubicBezTo>
                  <a:pt x="1442" y="8457"/>
                  <a:pt x="1525" y="8497"/>
                  <a:pt x="1580" y="8497"/>
                </a:cubicBezTo>
                <a:cubicBezTo>
                  <a:pt x="1744" y="8497"/>
                  <a:pt x="1693" y="8311"/>
                  <a:pt x="1507" y="8229"/>
                </a:cubicBezTo>
                <a:cubicBezTo>
                  <a:pt x="1377" y="8172"/>
                  <a:pt x="1342" y="8104"/>
                  <a:pt x="1361" y="7945"/>
                </a:cubicBezTo>
                <a:cubicBezTo>
                  <a:pt x="1380" y="7777"/>
                  <a:pt x="1355" y="7735"/>
                  <a:pt x="1231" y="7735"/>
                </a:cubicBezTo>
                <a:close/>
                <a:moveTo>
                  <a:pt x="3084" y="8221"/>
                </a:moveTo>
                <a:cubicBezTo>
                  <a:pt x="3029" y="8227"/>
                  <a:pt x="2991" y="8265"/>
                  <a:pt x="2913" y="8343"/>
                </a:cubicBezTo>
                <a:cubicBezTo>
                  <a:pt x="2822" y="8434"/>
                  <a:pt x="2760" y="8560"/>
                  <a:pt x="2783" y="8618"/>
                </a:cubicBezTo>
                <a:cubicBezTo>
                  <a:pt x="2805" y="8677"/>
                  <a:pt x="2792" y="8747"/>
                  <a:pt x="2750" y="8772"/>
                </a:cubicBezTo>
                <a:cubicBezTo>
                  <a:pt x="2709" y="8798"/>
                  <a:pt x="2678" y="8860"/>
                  <a:pt x="2685" y="8910"/>
                </a:cubicBezTo>
                <a:cubicBezTo>
                  <a:pt x="2693" y="8960"/>
                  <a:pt x="2675" y="9053"/>
                  <a:pt x="2645" y="9121"/>
                </a:cubicBezTo>
                <a:cubicBezTo>
                  <a:pt x="2610" y="9199"/>
                  <a:pt x="2655" y="9312"/>
                  <a:pt x="2767" y="9437"/>
                </a:cubicBezTo>
                <a:cubicBezTo>
                  <a:pt x="2863" y="9545"/>
                  <a:pt x="2975" y="9621"/>
                  <a:pt x="3010" y="9599"/>
                </a:cubicBezTo>
                <a:cubicBezTo>
                  <a:pt x="3136" y="9522"/>
                  <a:pt x="3490" y="9510"/>
                  <a:pt x="3579" y="9583"/>
                </a:cubicBezTo>
                <a:cubicBezTo>
                  <a:pt x="3636" y="9629"/>
                  <a:pt x="3719" y="9636"/>
                  <a:pt x="3807" y="9591"/>
                </a:cubicBezTo>
                <a:cubicBezTo>
                  <a:pt x="3883" y="9551"/>
                  <a:pt x="3992" y="9538"/>
                  <a:pt x="4051" y="9558"/>
                </a:cubicBezTo>
                <a:cubicBezTo>
                  <a:pt x="4109" y="9579"/>
                  <a:pt x="4196" y="9528"/>
                  <a:pt x="4238" y="9453"/>
                </a:cubicBezTo>
                <a:cubicBezTo>
                  <a:pt x="4308" y="9327"/>
                  <a:pt x="4321" y="9333"/>
                  <a:pt x="4449" y="9502"/>
                </a:cubicBezTo>
                <a:lnTo>
                  <a:pt x="4587" y="9688"/>
                </a:lnTo>
                <a:lnTo>
                  <a:pt x="4758" y="9461"/>
                </a:lnTo>
                <a:lnTo>
                  <a:pt x="4936" y="9242"/>
                </a:lnTo>
                <a:lnTo>
                  <a:pt x="5067" y="9413"/>
                </a:lnTo>
                <a:cubicBezTo>
                  <a:pt x="5214" y="9594"/>
                  <a:pt x="5338" y="9622"/>
                  <a:pt x="5383" y="9485"/>
                </a:cubicBezTo>
                <a:cubicBezTo>
                  <a:pt x="5417" y="9385"/>
                  <a:pt x="6429" y="9340"/>
                  <a:pt x="6489" y="9437"/>
                </a:cubicBezTo>
                <a:cubicBezTo>
                  <a:pt x="6509" y="9469"/>
                  <a:pt x="6580" y="9494"/>
                  <a:pt x="6643" y="9494"/>
                </a:cubicBezTo>
                <a:cubicBezTo>
                  <a:pt x="6706" y="9494"/>
                  <a:pt x="6741" y="9460"/>
                  <a:pt x="6716" y="9421"/>
                </a:cubicBezTo>
                <a:cubicBezTo>
                  <a:pt x="6633" y="9287"/>
                  <a:pt x="6848" y="9241"/>
                  <a:pt x="6944" y="9372"/>
                </a:cubicBezTo>
                <a:cubicBezTo>
                  <a:pt x="7018" y="9474"/>
                  <a:pt x="7092" y="9493"/>
                  <a:pt x="7277" y="9445"/>
                </a:cubicBezTo>
                <a:cubicBezTo>
                  <a:pt x="7569" y="9370"/>
                  <a:pt x="7564" y="9223"/>
                  <a:pt x="7269" y="9250"/>
                </a:cubicBezTo>
                <a:cubicBezTo>
                  <a:pt x="7135" y="9263"/>
                  <a:pt x="7037" y="9225"/>
                  <a:pt x="7009" y="9153"/>
                </a:cubicBezTo>
                <a:cubicBezTo>
                  <a:pt x="6984" y="9090"/>
                  <a:pt x="6914" y="9040"/>
                  <a:pt x="6854" y="9040"/>
                </a:cubicBezTo>
                <a:cubicBezTo>
                  <a:pt x="6795" y="9040"/>
                  <a:pt x="6677" y="8994"/>
                  <a:pt x="6594" y="8942"/>
                </a:cubicBezTo>
                <a:cubicBezTo>
                  <a:pt x="6468" y="8863"/>
                  <a:pt x="6424" y="8872"/>
                  <a:pt x="6326" y="8999"/>
                </a:cubicBezTo>
                <a:cubicBezTo>
                  <a:pt x="6212" y="9148"/>
                  <a:pt x="6213" y="9149"/>
                  <a:pt x="6164" y="8975"/>
                </a:cubicBezTo>
                <a:cubicBezTo>
                  <a:pt x="6135" y="8873"/>
                  <a:pt x="6075" y="8815"/>
                  <a:pt x="6017" y="8837"/>
                </a:cubicBezTo>
                <a:cubicBezTo>
                  <a:pt x="5963" y="8858"/>
                  <a:pt x="5872" y="8824"/>
                  <a:pt x="5822" y="8764"/>
                </a:cubicBezTo>
                <a:cubicBezTo>
                  <a:pt x="5753" y="8681"/>
                  <a:pt x="5697" y="8676"/>
                  <a:pt x="5579" y="8740"/>
                </a:cubicBezTo>
                <a:cubicBezTo>
                  <a:pt x="5423" y="8823"/>
                  <a:pt x="5400" y="8812"/>
                  <a:pt x="4888" y="8570"/>
                </a:cubicBezTo>
                <a:cubicBezTo>
                  <a:pt x="4772" y="8515"/>
                  <a:pt x="4671" y="8487"/>
                  <a:pt x="4660" y="8505"/>
                </a:cubicBezTo>
                <a:cubicBezTo>
                  <a:pt x="4650" y="8522"/>
                  <a:pt x="4605" y="8598"/>
                  <a:pt x="4563" y="8675"/>
                </a:cubicBezTo>
                <a:cubicBezTo>
                  <a:pt x="4460" y="8862"/>
                  <a:pt x="4324" y="8810"/>
                  <a:pt x="4351" y="8594"/>
                </a:cubicBezTo>
                <a:cubicBezTo>
                  <a:pt x="4378" y="8389"/>
                  <a:pt x="4230" y="8365"/>
                  <a:pt x="4091" y="8553"/>
                </a:cubicBezTo>
                <a:cubicBezTo>
                  <a:pt x="4000" y="8677"/>
                  <a:pt x="3987" y="8674"/>
                  <a:pt x="3912" y="8480"/>
                </a:cubicBezTo>
                <a:cubicBezTo>
                  <a:pt x="3828" y="8259"/>
                  <a:pt x="3757" y="8222"/>
                  <a:pt x="3636" y="8343"/>
                </a:cubicBezTo>
                <a:cubicBezTo>
                  <a:pt x="3590" y="8389"/>
                  <a:pt x="3473" y="8368"/>
                  <a:pt x="3319" y="8294"/>
                </a:cubicBezTo>
                <a:cubicBezTo>
                  <a:pt x="3205" y="8239"/>
                  <a:pt x="3138" y="8215"/>
                  <a:pt x="3084" y="8221"/>
                </a:cubicBezTo>
                <a:close/>
                <a:moveTo>
                  <a:pt x="17801" y="9737"/>
                </a:moveTo>
                <a:cubicBezTo>
                  <a:pt x="17763" y="9756"/>
                  <a:pt x="17726" y="9812"/>
                  <a:pt x="17704" y="9899"/>
                </a:cubicBezTo>
                <a:lnTo>
                  <a:pt x="17663" y="10069"/>
                </a:lnTo>
                <a:lnTo>
                  <a:pt x="17501" y="9891"/>
                </a:lnTo>
                <a:cubicBezTo>
                  <a:pt x="17365" y="9746"/>
                  <a:pt x="17313" y="9737"/>
                  <a:pt x="17216" y="9818"/>
                </a:cubicBezTo>
                <a:cubicBezTo>
                  <a:pt x="17152" y="9871"/>
                  <a:pt x="16945" y="9906"/>
                  <a:pt x="16753" y="9899"/>
                </a:cubicBezTo>
                <a:cubicBezTo>
                  <a:pt x="16502" y="9889"/>
                  <a:pt x="16371" y="9927"/>
                  <a:pt x="16298" y="10020"/>
                </a:cubicBezTo>
                <a:cubicBezTo>
                  <a:pt x="16203" y="10142"/>
                  <a:pt x="16194" y="10137"/>
                  <a:pt x="16103" y="10020"/>
                </a:cubicBezTo>
                <a:cubicBezTo>
                  <a:pt x="15968" y="9848"/>
                  <a:pt x="15479" y="9872"/>
                  <a:pt x="15444" y="10053"/>
                </a:cubicBezTo>
                <a:cubicBezTo>
                  <a:pt x="15416" y="10201"/>
                  <a:pt x="15583" y="10231"/>
                  <a:pt x="15713" y="10102"/>
                </a:cubicBezTo>
                <a:cubicBezTo>
                  <a:pt x="15774" y="10040"/>
                  <a:pt x="15845" y="10063"/>
                  <a:pt x="15965" y="10183"/>
                </a:cubicBezTo>
                <a:cubicBezTo>
                  <a:pt x="16061" y="10279"/>
                  <a:pt x="16162" y="10322"/>
                  <a:pt x="16217" y="10288"/>
                </a:cubicBezTo>
                <a:cubicBezTo>
                  <a:pt x="16355" y="10201"/>
                  <a:pt x="16609" y="10258"/>
                  <a:pt x="16720" y="10401"/>
                </a:cubicBezTo>
                <a:cubicBezTo>
                  <a:pt x="16800" y="10504"/>
                  <a:pt x="16847" y="10507"/>
                  <a:pt x="16964" y="10434"/>
                </a:cubicBezTo>
                <a:cubicBezTo>
                  <a:pt x="17080" y="10362"/>
                  <a:pt x="17124" y="10367"/>
                  <a:pt x="17200" y="10458"/>
                </a:cubicBezTo>
                <a:cubicBezTo>
                  <a:pt x="17252" y="10521"/>
                  <a:pt x="17332" y="10564"/>
                  <a:pt x="17379" y="10547"/>
                </a:cubicBezTo>
                <a:cubicBezTo>
                  <a:pt x="17425" y="10530"/>
                  <a:pt x="17524" y="10564"/>
                  <a:pt x="17598" y="10628"/>
                </a:cubicBezTo>
                <a:cubicBezTo>
                  <a:pt x="17719" y="10734"/>
                  <a:pt x="17754" y="10735"/>
                  <a:pt x="17899" y="10604"/>
                </a:cubicBezTo>
                <a:cubicBezTo>
                  <a:pt x="18057" y="10461"/>
                  <a:pt x="18055" y="10459"/>
                  <a:pt x="18199" y="10636"/>
                </a:cubicBezTo>
                <a:cubicBezTo>
                  <a:pt x="18283" y="10740"/>
                  <a:pt x="18395" y="10799"/>
                  <a:pt x="18460" y="10774"/>
                </a:cubicBezTo>
                <a:cubicBezTo>
                  <a:pt x="18522" y="10750"/>
                  <a:pt x="18595" y="10763"/>
                  <a:pt x="18622" y="10807"/>
                </a:cubicBezTo>
                <a:cubicBezTo>
                  <a:pt x="18649" y="10851"/>
                  <a:pt x="18734" y="10875"/>
                  <a:pt x="18809" y="10855"/>
                </a:cubicBezTo>
                <a:cubicBezTo>
                  <a:pt x="18884" y="10836"/>
                  <a:pt x="18985" y="10837"/>
                  <a:pt x="19028" y="10863"/>
                </a:cubicBezTo>
                <a:cubicBezTo>
                  <a:pt x="19161" y="10945"/>
                  <a:pt x="19654" y="10958"/>
                  <a:pt x="19654" y="10880"/>
                </a:cubicBezTo>
                <a:cubicBezTo>
                  <a:pt x="19654" y="10839"/>
                  <a:pt x="19583" y="10766"/>
                  <a:pt x="19492" y="10718"/>
                </a:cubicBezTo>
                <a:lnTo>
                  <a:pt x="19321" y="10628"/>
                </a:lnTo>
                <a:lnTo>
                  <a:pt x="19508" y="10491"/>
                </a:lnTo>
                <a:cubicBezTo>
                  <a:pt x="19654" y="10380"/>
                  <a:pt x="19672" y="10330"/>
                  <a:pt x="19597" y="10256"/>
                </a:cubicBezTo>
                <a:cubicBezTo>
                  <a:pt x="19527" y="10185"/>
                  <a:pt x="19524" y="10131"/>
                  <a:pt x="19589" y="10053"/>
                </a:cubicBezTo>
                <a:cubicBezTo>
                  <a:pt x="19654" y="9975"/>
                  <a:pt x="19656" y="9925"/>
                  <a:pt x="19589" y="9858"/>
                </a:cubicBezTo>
                <a:cubicBezTo>
                  <a:pt x="19540" y="9810"/>
                  <a:pt x="19500" y="9796"/>
                  <a:pt x="19500" y="9826"/>
                </a:cubicBezTo>
                <a:cubicBezTo>
                  <a:pt x="19500" y="9856"/>
                  <a:pt x="19377" y="9825"/>
                  <a:pt x="19223" y="9761"/>
                </a:cubicBezTo>
                <a:cubicBezTo>
                  <a:pt x="19004" y="9670"/>
                  <a:pt x="18921" y="9664"/>
                  <a:pt x="18833" y="9737"/>
                </a:cubicBezTo>
                <a:cubicBezTo>
                  <a:pt x="18707" y="9842"/>
                  <a:pt x="17974" y="9880"/>
                  <a:pt x="17915" y="9785"/>
                </a:cubicBezTo>
                <a:cubicBezTo>
                  <a:pt x="17880" y="9729"/>
                  <a:pt x="17839" y="9717"/>
                  <a:pt x="17801" y="9737"/>
                </a:cubicBezTo>
                <a:close/>
                <a:moveTo>
                  <a:pt x="21036" y="9956"/>
                </a:moveTo>
                <a:cubicBezTo>
                  <a:pt x="20864" y="9956"/>
                  <a:pt x="20825" y="10175"/>
                  <a:pt x="20971" y="10320"/>
                </a:cubicBezTo>
                <a:cubicBezTo>
                  <a:pt x="21039" y="10388"/>
                  <a:pt x="21012" y="10432"/>
                  <a:pt x="20857" y="10491"/>
                </a:cubicBezTo>
                <a:cubicBezTo>
                  <a:pt x="20629" y="10577"/>
                  <a:pt x="20593" y="10735"/>
                  <a:pt x="20768" y="10880"/>
                </a:cubicBezTo>
                <a:cubicBezTo>
                  <a:pt x="20899" y="10988"/>
                  <a:pt x="20923" y="11230"/>
                  <a:pt x="20808" y="11301"/>
                </a:cubicBezTo>
                <a:cubicBezTo>
                  <a:pt x="20766" y="11327"/>
                  <a:pt x="20727" y="11409"/>
                  <a:pt x="20727" y="11488"/>
                </a:cubicBezTo>
                <a:cubicBezTo>
                  <a:pt x="20727" y="11605"/>
                  <a:pt x="20791" y="11633"/>
                  <a:pt x="21076" y="11633"/>
                </a:cubicBezTo>
                <a:cubicBezTo>
                  <a:pt x="21359" y="11633"/>
                  <a:pt x="21426" y="11601"/>
                  <a:pt x="21426" y="11488"/>
                </a:cubicBezTo>
                <a:cubicBezTo>
                  <a:pt x="21426" y="11411"/>
                  <a:pt x="21370" y="11335"/>
                  <a:pt x="21304" y="11309"/>
                </a:cubicBezTo>
                <a:cubicBezTo>
                  <a:pt x="21148" y="11250"/>
                  <a:pt x="21233" y="11107"/>
                  <a:pt x="21426" y="11107"/>
                </a:cubicBezTo>
                <a:cubicBezTo>
                  <a:pt x="21503" y="11107"/>
                  <a:pt x="21556" y="11058"/>
                  <a:pt x="21572" y="11001"/>
                </a:cubicBezTo>
                <a:cubicBezTo>
                  <a:pt x="21588" y="10945"/>
                  <a:pt x="21565" y="10880"/>
                  <a:pt x="21499" y="10839"/>
                </a:cubicBezTo>
                <a:cubicBezTo>
                  <a:pt x="21458" y="10814"/>
                  <a:pt x="21443" y="10699"/>
                  <a:pt x="21466" y="10580"/>
                </a:cubicBezTo>
                <a:cubicBezTo>
                  <a:pt x="21501" y="10405"/>
                  <a:pt x="21483" y="10354"/>
                  <a:pt x="21353" y="10320"/>
                </a:cubicBezTo>
                <a:cubicBezTo>
                  <a:pt x="21254" y="10295"/>
                  <a:pt x="21190" y="10216"/>
                  <a:pt x="21190" y="10118"/>
                </a:cubicBezTo>
                <a:cubicBezTo>
                  <a:pt x="21190" y="10008"/>
                  <a:pt x="21140" y="9956"/>
                  <a:pt x="21036" y="9956"/>
                </a:cubicBezTo>
                <a:close/>
                <a:moveTo>
                  <a:pt x="6204" y="9972"/>
                </a:moveTo>
                <a:cubicBezTo>
                  <a:pt x="6038" y="9965"/>
                  <a:pt x="5861" y="9991"/>
                  <a:pt x="5790" y="10045"/>
                </a:cubicBezTo>
                <a:cubicBezTo>
                  <a:pt x="5705" y="10108"/>
                  <a:pt x="5408" y="10081"/>
                  <a:pt x="5205" y="9996"/>
                </a:cubicBezTo>
                <a:cubicBezTo>
                  <a:pt x="5135" y="9967"/>
                  <a:pt x="5054" y="9983"/>
                  <a:pt x="5026" y="10029"/>
                </a:cubicBezTo>
                <a:cubicBezTo>
                  <a:pt x="4998" y="10074"/>
                  <a:pt x="4887" y="10087"/>
                  <a:pt x="4782" y="10061"/>
                </a:cubicBezTo>
                <a:cubicBezTo>
                  <a:pt x="4598" y="10015"/>
                  <a:pt x="4593" y="10023"/>
                  <a:pt x="4620" y="10369"/>
                </a:cubicBezTo>
                <a:cubicBezTo>
                  <a:pt x="4636" y="10587"/>
                  <a:pt x="4612" y="10759"/>
                  <a:pt x="4555" y="10807"/>
                </a:cubicBezTo>
                <a:cubicBezTo>
                  <a:pt x="4419" y="10919"/>
                  <a:pt x="4351" y="10784"/>
                  <a:pt x="4351" y="10377"/>
                </a:cubicBezTo>
                <a:cubicBezTo>
                  <a:pt x="4351" y="10126"/>
                  <a:pt x="4329" y="10029"/>
                  <a:pt x="4246" y="10029"/>
                </a:cubicBezTo>
                <a:cubicBezTo>
                  <a:pt x="4173" y="10029"/>
                  <a:pt x="4133" y="10093"/>
                  <a:pt x="4148" y="10199"/>
                </a:cubicBezTo>
                <a:cubicBezTo>
                  <a:pt x="4183" y="10439"/>
                  <a:pt x="4001" y="10464"/>
                  <a:pt x="3912" y="10231"/>
                </a:cubicBezTo>
                <a:cubicBezTo>
                  <a:pt x="3824" y="9999"/>
                  <a:pt x="3677" y="9969"/>
                  <a:pt x="3677" y="10183"/>
                </a:cubicBezTo>
                <a:cubicBezTo>
                  <a:pt x="3677" y="10396"/>
                  <a:pt x="3524" y="10463"/>
                  <a:pt x="3474" y="10272"/>
                </a:cubicBezTo>
                <a:cubicBezTo>
                  <a:pt x="3426" y="10091"/>
                  <a:pt x="3140" y="10049"/>
                  <a:pt x="3140" y="10223"/>
                </a:cubicBezTo>
                <a:cubicBezTo>
                  <a:pt x="3140" y="10422"/>
                  <a:pt x="2967" y="10443"/>
                  <a:pt x="2832" y="10264"/>
                </a:cubicBezTo>
                <a:cubicBezTo>
                  <a:pt x="2672" y="10052"/>
                  <a:pt x="2553" y="10105"/>
                  <a:pt x="2482" y="10426"/>
                </a:cubicBezTo>
                <a:cubicBezTo>
                  <a:pt x="2451" y="10567"/>
                  <a:pt x="2373" y="10679"/>
                  <a:pt x="2287" y="10701"/>
                </a:cubicBezTo>
                <a:cubicBezTo>
                  <a:pt x="2070" y="10758"/>
                  <a:pt x="2108" y="10953"/>
                  <a:pt x="2336" y="10953"/>
                </a:cubicBezTo>
                <a:cubicBezTo>
                  <a:pt x="2443" y="10953"/>
                  <a:pt x="2546" y="11008"/>
                  <a:pt x="2572" y="11074"/>
                </a:cubicBezTo>
                <a:cubicBezTo>
                  <a:pt x="2628" y="11221"/>
                  <a:pt x="2494" y="11392"/>
                  <a:pt x="2417" y="11269"/>
                </a:cubicBezTo>
                <a:cubicBezTo>
                  <a:pt x="2343" y="11149"/>
                  <a:pt x="2141" y="11159"/>
                  <a:pt x="2141" y="11285"/>
                </a:cubicBezTo>
                <a:cubicBezTo>
                  <a:pt x="2141" y="11343"/>
                  <a:pt x="2209" y="11416"/>
                  <a:pt x="2295" y="11439"/>
                </a:cubicBezTo>
                <a:cubicBezTo>
                  <a:pt x="2420" y="11472"/>
                  <a:pt x="2441" y="11516"/>
                  <a:pt x="2401" y="11674"/>
                </a:cubicBezTo>
                <a:cubicBezTo>
                  <a:pt x="2353" y="11865"/>
                  <a:pt x="2461" y="11956"/>
                  <a:pt x="2555" y="11804"/>
                </a:cubicBezTo>
                <a:cubicBezTo>
                  <a:pt x="2579" y="11765"/>
                  <a:pt x="2677" y="11756"/>
                  <a:pt x="2767" y="11779"/>
                </a:cubicBezTo>
                <a:cubicBezTo>
                  <a:pt x="2872" y="11807"/>
                  <a:pt x="2957" y="11771"/>
                  <a:pt x="3002" y="11690"/>
                </a:cubicBezTo>
                <a:cubicBezTo>
                  <a:pt x="3061" y="11586"/>
                  <a:pt x="3093" y="11587"/>
                  <a:pt x="3222" y="11666"/>
                </a:cubicBezTo>
                <a:cubicBezTo>
                  <a:pt x="3351" y="11745"/>
                  <a:pt x="3387" y="11735"/>
                  <a:pt x="3449" y="11625"/>
                </a:cubicBezTo>
                <a:cubicBezTo>
                  <a:pt x="3492" y="11551"/>
                  <a:pt x="3578" y="11511"/>
                  <a:pt x="3644" y="11536"/>
                </a:cubicBezTo>
                <a:cubicBezTo>
                  <a:pt x="3708" y="11561"/>
                  <a:pt x="3824" y="11528"/>
                  <a:pt x="3904" y="11455"/>
                </a:cubicBezTo>
                <a:cubicBezTo>
                  <a:pt x="3985" y="11383"/>
                  <a:pt x="4092" y="11345"/>
                  <a:pt x="4140" y="11374"/>
                </a:cubicBezTo>
                <a:cubicBezTo>
                  <a:pt x="4188" y="11403"/>
                  <a:pt x="4280" y="11382"/>
                  <a:pt x="4351" y="11325"/>
                </a:cubicBezTo>
                <a:cubicBezTo>
                  <a:pt x="4557" y="11162"/>
                  <a:pt x="4819" y="11026"/>
                  <a:pt x="4936" y="11026"/>
                </a:cubicBezTo>
                <a:cubicBezTo>
                  <a:pt x="4996" y="11026"/>
                  <a:pt x="5059" y="10975"/>
                  <a:pt x="5083" y="10912"/>
                </a:cubicBezTo>
                <a:cubicBezTo>
                  <a:pt x="5107" y="10850"/>
                  <a:pt x="5179" y="10817"/>
                  <a:pt x="5237" y="10839"/>
                </a:cubicBezTo>
                <a:cubicBezTo>
                  <a:pt x="5295" y="10861"/>
                  <a:pt x="5385" y="10832"/>
                  <a:pt x="5440" y="10766"/>
                </a:cubicBezTo>
                <a:cubicBezTo>
                  <a:pt x="5512" y="10680"/>
                  <a:pt x="5612" y="10658"/>
                  <a:pt x="5798" y="10693"/>
                </a:cubicBezTo>
                <a:cubicBezTo>
                  <a:pt x="6023" y="10735"/>
                  <a:pt x="6058" y="10717"/>
                  <a:pt x="6058" y="10580"/>
                </a:cubicBezTo>
                <a:cubicBezTo>
                  <a:pt x="6058" y="10493"/>
                  <a:pt x="6021" y="10404"/>
                  <a:pt x="5977" y="10377"/>
                </a:cubicBezTo>
                <a:cubicBezTo>
                  <a:pt x="5922" y="10343"/>
                  <a:pt x="5923" y="10289"/>
                  <a:pt x="5985" y="10215"/>
                </a:cubicBezTo>
                <a:cubicBezTo>
                  <a:pt x="6097" y="10080"/>
                  <a:pt x="6286" y="10206"/>
                  <a:pt x="6286" y="10418"/>
                </a:cubicBezTo>
                <a:cubicBezTo>
                  <a:pt x="6286" y="10628"/>
                  <a:pt x="6424" y="10672"/>
                  <a:pt x="6521" y="10491"/>
                </a:cubicBezTo>
                <a:cubicBezTo>
                  <a:pt x="6568" y="10402"/>
                  <a:pt x="6650" y="10343"/>
                  <a:pt x="6700" y="10361"/>
                </a:cubicBezTo>
                <a:cubicBezTo>
                  <a:pt x="6750" y="10379"/>
                  <a:pt x="6857" y="10361"/>
                  <a:pt x="6936" y="10320"/>
                </a:cubicBezTo>
                <a:cubicBezTo>
                  <a:pt x="7015" y="10280"/>
                  <a:pt x="7191" y="10247"/>
                  <a:pt x="7334" y="10247"/>
                </a:cubicBezTo>
                <a:cubicBezTo>
                  <a:pt x="7505" y="10247"/>
                  <a:pt x="7594" y="10213"/>
                  <a:pt x="7594" y="10142"/>
                </a:cubicBezTo>
                <a:cubicBezTo>
                  <a:pt x="7594" y="10015"/>
                  <a:pt x="7219" y="9992"/>
                  <a:pt x="6838" y="10102"/>
                </a:cubicBezTo>
                <a:cubicBezTo>
                  <a:pt x="6643" y="10157"/>
                  <a:pt x="6577" y="10151"/>
                  <a:pt x="6546" y="10069"/>
                </a:cubicBezTo>
                <a:cubicBezTo>
                  <a:pt x="6524" y="10012"/>
                  <a:pt x="6371" y="9978"/>
                  <a:pt x="6204" y="9972"/>
                </a:cubicBezTo>
                <a:close/>
                <a:moveTo>
                  <a:pt x="15201" y="10604"/>
                </a:moveTo>
                <a:cubicBezTo>
                  <a:pt x="15079" y="10679"/>
                  <a:pt x="15103" y="10880"/>
                  <a:pt x="15233" y="10880"/>
                </a:cubicBezTo>
                <a:cubicBezTo>
                  <a:pt x="15295" y="10880"/>
                  <a:pt x="15473" y="10941"/>
                  <a:pt x="15623" y="11026"/>
                </a:cubicBezTo>
                <a:cubicBezTo>
                  <a:pt x="15774" y="11110"/>
                  <a:pt x="15945" y="11180"/>
                  <a:pt x="16005" y="11180"/>
                </a:cubicBezTo>
                <a:cubicBezTo>
                  <a:pt x="16066" y="11180"/>
                  <a:pt x="16150" y="11247"/>
                  <a:pt x="16192" y="11325"/>
                </a:cubicBezTo>
                <a:cubicBezTo>
                  <a:pt x="16246" y="11425"/>
                  <a:pt x="16327" y="11456"/>
                  <a:pt x="16460" y="11431"/>
                </a:cubicBezTo>
                <a:cubicBezTo>
                  <a:pt x="16599" y="11404"/>
                  <a:pt x="16702" y="11449"/>
                  <a:pt x="16842" y="11601"/>
                </a:cubicBezTo>
                <a:cubicBezTo>
                  <a:pt x="17042" y="11816"/>
                  <a:pt x="17273" y="11821"/>
                  <a:pt x="17273" y="11609"/>
                </a:cubicBezTo>
                <a:cubicBezTo>
                  <a:pt x="17273" y="11547"/>
                  <a:pt x="17312" y="11473"/>
                  <a:pt x="17354" y="11447"/>
                </a:cubicBezTo>
                <a:cubicBezTo>
                  <a:pt x="17464" y="11380"/>
                  <a:pt x="17585" y="11737"/>
                  <a:pt x="17492" y="11852"/>
                </a:cubicBezTo>
                <a:cubicBezTo>
                  <a:pt x="17387" y="11983"/>
                  <a:pt x="17482" y="12112"/>
                  <a:pt x="17679" y="12095"/>
                </a:cubicBezTo>
                <a:cubicBezTo>
                  <a:pt x="18068" y="12063"/>
                  <a:pt x="18198" y="12110"/>
                  <a:pt x="18273" y="12306"/>
                </a:cubicBezTo>
                <a:cubicBezTo>
                  <a:pt x="18334" y="12467"/>
                  <a:pt x="18385" y="12489"/>
                  <a:pt x="18533" y="12452"/>
                </a:cubicBezTo>
                <a:cubicBezTo>
                  <a:pt x="18654" y="12422"/>
                  <a:pt x="18778" y="12458"/>
                  <a:pt x="18898" y="12557"/>
                </a:cubicBezTo>
                <a:cubicBezTo>
                  <a:pt x="19136" y="12755"/>
                  <a:pt x="19262" y="12751"/>
                  <a:pt x="19354" y="12541"/>
                </a:cubicBezTo>
                <a:cubicBezTo>
                  <a:pt x="19395" y="12446"/>
                  <a:pt x="19471" y="12309"/>
                  <a:pt x="19524" y="12233"/>
                </a:cubicBezTo>
                <a:cubicBezTo>
                  <a:pt x="19604" y="12119"/>
                  <a:pt x="19597" y="12083"/>
                  <a:pt x="19492" y="12023"/>
                </a:cubicBezTo>
                <a:cubicBezTo>
                  <a:pt x="19416" y="11980"/>
                  <a:pt x="19380" y="11890"/>
                  <a:pt x="19402" y="11804"/>
                </a:cubicBezTo>
                <a:cubicBezTo>
                  <a:pt x="19450" y="11622"/>
                  <a:pt x="19300" y="11524"/>
                  <a:pt x="19158" y="11642"/>
                </a:cubicBezTo>
                <a:cubicBezTo>
                  <a:pt x="19075" y="11711"/>
                  <a:pt x="19033" y="11698"/>
                  <a:pt x="18963" y="11569"/>
                </a:cubicBezTo>
                <a:cubicBezTo>
                  <a:pt x="18915" y="11478"/>
                  <a:pt x="18825" y="11417"/>
                  <a:pt x="18768" y="11439"/>
                </a:cubicBezTo>
                <a:cubicBezTo>
                  <a:pt x="18711" y="11461"/>
                  <a:pt x="18627" y="11430"/>
                  <a:pt x="18573" y="11366"/>
                </a:cubicBezTo>
                <a:cubicBezTo>
                  <a:pt x="18488" y="11264"/>
                  <a:pt x="18460" y="11266"/>
                  <a:pt x="18338" y="11423"/>
                </a:cubicBezTo>
                <a:lnTo>
                  <a:pt x="18199" y="11601"/>
                </a:lnTo>
                <a:lnTo>
                  <a:pt x="18151" y="11431"/>
                </a:lnTo>
                <a:cubicBezTo>
                  <a:pt x="18101" y="11252"/>
                  <a:pt x="17858" y="11197"/>
                  <a:pt x="17769" y="11342"/>
                </a:cubicBezTo>
                <a:cubicBezTo>
                  <a:pt x="17692" y="11465"/>
                  <a:pt x="17542" y="11378"/>
                  <a:pt x="17541" y="11212"/>
                </a:cubicBezTo>
                <a:cubicBezTo>
                  <a:pt x="17541" y="11116"/>
                  <a:pt x="17487" y="11066"/>
                  <a:pt x="17387" y="11066"/>
                </a:cubicBezTo>
                <a:cubicBezTo>
                  <a:pt x="17287" y="11066"/>
                  <a:pt x="17233" y="11116"/>
                  <a:pt x="17232" y="11212"/>
                </a:cubicBezTo>
                <a:cubicBezTo>
                  <a:pt x="17232" y="11418"/>
                  <a:pt x="17040" y="11464"/>
                  <a:pt x="16989" y="11269"/>
                </a:cubicBezTo>
                <a:cubicBezTo>
                  <a:pt x="16961" y="11162"/>
                  <a:pt x="16888" y="11107"/>
                  <a:pt x="16769" y="11107"/>
                </a:cubicBezTo>
                <a:cubicBezTo>
                  <a:pt x="16667" y="11107"/>
                  <a:pt x="16548" y="11041"/>
                  <a:pt x="16501" y="10953"/>
                </a:cubicBezTo>
                <a:cubicBezTo>
                  <a:pt x="16440" y="10840"/>
                  <a:pt x="16387" y="10814"/>
                  <a:pt x="16298" y="10863"/>
                </a:cubicBezTo>
                <a:cubicBezTo>
                  <a:pt x="16164" y="10938"/>
                  <a:pt x="15908" y="10895"/>
                  <a:pt x="15753" y="10774"/>
                </a:cubicBezTo>
                <a:cubicBezTo>
                  <a:pt x="15699" y="10732"/>
                  <a:pt x="15634" y="10723"/>
                  <a:pt x="15607" y="10750"/>
                </a:cubicBezTo>
                <a:cubicBezTo>
                  <a:pt x="15580" y="10777"/>
                  <a:pt x="15495" y="10744"/>
                  <a:pt x="15420" y="10677"/>
                </a:cubicBezTo>
                <a:cubicBezTo>
                  <a:pt x="15345" y="10610"/>
                  <a:pt x="15246" y="10576"/>
                  <a:pt x="15201" y="10604"/>
                </a:cubicBezTo>
                <a:close/>
                <a:moveTo>
                  <a:pt x="7797" y="10669"/>
                </a:moveTo>
                <a:cubicBezTo>
                  <a:pt x="7750" y="10676"/>
                  <a:pt x="7708" y="10731"/>
                  <a:pt x="7708" y="10823"/>
                </a:cubicBezTo>
                <a:cubicBezTo>
                  <a:pt x="7707" y="10891"/>
                  <a:pt x="7667" y="10985"/>
                  <a:pt x="7618" y="11034"/>
                </a:cubicBezTo>
                <a:cubicBezTo>
                  <a:pt x="7552" y="11100"/>
                  <a:pt x="7513" y="11083"/>
                  <a:pt x="7448" y="10961"/>
                </a:cubicBezTo>
                <a:cubicBezTo>
                  <a:pt x="7378" y="10831"/>
                  <a:pt x="7328" y="10809"/>
                  <a:pt x="7212" y="10872"/>
                </a:cubicBezTo>
                <a:cubicBezTo>
                  <a:pt x="7132" y="10914"/>
                  <a:pt x="7002" y="10953"/>
                  <a:pt x="6919" y="10953"/>
                </a:cubicBezTo>
                <a:cubicBezTo>
                  <a:pt x="6834" y="10953"/>
                  <a:pt x="6747" y="11019"/>
                  <a:pt x="6724" y="11107"/>
                </a:cubicBezTo>
                <a:cubicBezTo>
                  <a:pt x="6701" y="11194"/>
                  <a:pt x="6645" y="11242"/>
                  <a:pt x="6586" y="11220"/>
                </a:cubicBezTo>
                <a:cubicBezTo>
                  <a:pt x="6433" y="11164"/>
                  <a:pt x="6308" y="11271"/>
                  <a:pt x="6277" y="11488"/>
                </a:cubicBezTo>
                <a:cubicBezTo>
                  <a:pt x="6240" y="11754"/>
                  <a:pt x="6011" y="11746"/>
                  <a:pt x="6042" y="11479"/>
                </a:cubicBezTo>
                <a:cubicBezTo>
                  <a:pt x="6067" y="11260"/>
                  <a:pt x="5918" y="11151"/>
                  <a:pt x="5741" y="11261"/>
                </a:cubicBezTo>
                <a:cubicBezTo>
                  <a:pt x="5652" y="11316"/>
                  <a:pt x="5652" y="11358"/>
                  <a:pt x="5733" y="11488"/>
                </a:cubicBezTo>
                <a:cubicBezTo>
                  <a:pt x="5816" y="11621"/>
                  <a:pt x="5809" y="11657"/>
                  <a:pt x="5700" y="11698"/>
                </a:cubicBezTo>
                <a:cubicBezTo>
                  <a:pt x="5624" y="11728"/>
                  <a:pt x="5537" y="11694"/>
                  <a:pt x="5481" y="11617"/>
                </a:cubicBezTo>
                <a:cubicBezTo>
                  <a:pt x="5365" y="11459"/>
                  <a:pt x="5165" y="11449"/>
                  <a:pt x="5107" y="11601"/>
                </a:cubicBezTo>
                <a:cubicBezTo>
                  <a:pt x="5083" y="11664"/>
                  <a:pt x="5016" y="11698"/>
                  <a:pt x="4953" y="11674"/>
                </a:cubicBezTo>
                <a:cubicBezTo>
                  <a:pt x="4791" y="11612"/>
                  <a:pt x="4649" y="11708"/>
                  <a:pt x="4741" y="11820"/>
                </a:cubicBezTo>
                <a:cubicBezTo>
                  <a:pt x="4790" y="11879"/>
                  <a:pt x="4780" y="11958"/>
                  <a:pt x="4709" y="12055"/>
                </a:cubicBezTo>
                <a:cubicBezTo>
                  <a:pt x="4629" y="12164"/>
                  <a:pt x="4622" y="12231"/>
                  <a:pt x="4685" y="12306"/>
                </a:cubicBezTo>
                <a:cubicBezTo>
                  <a:pt x="4805" y="12451"/>
                  <a:pt x="5112" y="12437"/>
                  <a:pt x="5172" y="12282"/>
                </a:cubicBezTo>
                <a:cubicBezTo>
                  <a:pt x="5215" y="12170"/>
                  <a:pt x="5249" y="12177"/>
                  <a:pt x="5408" y="12371"/>
                </a:cubicBezTo>
                <a:cubicBezTo>
                  <a:pt x="5510" y="12496"/>
                  <a:pt x="5593" y="12653"/>
                  <a:pt x="5595" y="12720"/>
                </a:cubicBezTo>
                <a:cubicBezTo>
                  <a:pt x="5596" y="12786"/>
                  <a:pt x="5623" y="12870"/>
                  <a:pt x="5652" y="12898"/>
                </a:cubicBezTo>
                <a:cubicBezTo>
                  <a:pt x="5783" y="13029"/>
                  <a:pt x="6008" y="12809"/>
                  <a:pt x="5936" y="12622"/>
                </a:cubicBezTo>
                <a:cubicBezTo>
                  <a:pt x="5867" y="12442"/>
                  <a:pt x="6048" y="12376"/>
                  <a:pt x="6212" y="12525"/>
                </a:cubicBezTo>
                <a:cubicBezTo>
                  <a:pt x="6333" y="12634"/>
                  <a:pt x="6384" y="12646"/>
                  <a:pt x="6481" y="12566"/>
                </a:cubicBezTo>
                <a:cubicBezTo>
                  <a:pt x="6545" y="12512"/>
                  <a:pt x="6589" y="12407"/>
                  <a:pt x="6578" y="12339"/>
                </a:cubicBezTo>
                <a:cubicBezTo>
                  <a:pt x="6564" y="12253"/>
                  <a:pt x="6610" y="12222"/>
                  <a:pt x="6724" y="12233"/>
                </a:cubicBezTo>
                <a:cubicBezTo>
                  <a:pt x="6815" y="12243"/>
                  <a:pt x="6927" y="12204"/>
                  <a:pt x="6976" y="12144"/>
                </a:cubicBezTo>
                <a:cubicBezTo>
                  <a:pt x="7026" y="12085"/>
                  <a:pt x="7117" y="12050"/>
                  <a:pt x="7171" y="12071"/>
                </a:cubicBezTo>
                <a:cubicBezTo>
                  <a:pt x="7226" y="12092"/>
                  <a:pt x="7284" y="12056"/>
                  <a:pt x="7310" y="11990"/>
                </a:cubicBezTo>
                <a:cubicBezTo>
                  <a:pt x="7335" y="11924"/>
                  <a:pt x="7430" y="11869"/>
                  <a:pt x="7521" y="11869"/>
                </a:cubicBezTo>
                <a:cubicBezTo>
                  <a:pt x="7638" y="11869"/>
                  <a:pt x="7675" y="11840"/>
                  <a:pt x="7643" y="11755"/>
                </a:cubicBezTo>
                <a:cubicBezTo>
                  <a:pt x="7611" y="11671"/>
                  <a:pt x="7668" y="11609"/>
                  <a:pt x="7830" y="11552"/>
                </a:cubicBezTo>
                <a:cubicBezTo>
                  <a:pt x="7978" y="11501"/>
                  <a:pt x="8057" y="11421"/>
                  <a:pt x="8057" y="11325"/>
                </a:cubicBezTo>
                <a:cubicBezTo>
                  <a:pt x="8057" y="11244"/>
                  <a:pt x="8108" y="11155"/>
                  <a:pt x="8171" y="11131"/>
                </a:cubicBezTo>
                <a:cubicBezTo>
                  <a:pt x="8357" y="11060"/>
                  <a:pt x="8313" y="10854"/>
                  <a:pt x="8122" y="10904"/>
                </a:cubicBezTo>
                <a:cubicBezTo>
                  <a:pt x="8004" y="10935"/>
                  <a:pt x="7948" y="10901"/>
                  <a:pt x="7919" y="10790"/>
                </a:cubicBezTo>
                <a:cubicBezTo>
                  <a:pt x="7896" y="10702"/>
                  <a:pt x="7844" y="10662"/>
                  <a:pt x="7797" y="10669"/>
                </a:cubicBezTo>
                <a:close/>
                <a:moveTo>
                  <a:pt x="13852" y="11269"/>
                </a:moveTo>
                <a:cubicBezTo>
                  <a:pt x="13803" y="11262"/>
                  <a:pt x="13733" y="11316"/>
                  <a:pt x="13608" y="11415"/>
                </a:cubicBezTo>
                <a:cubicBezTo>
                  <a:pt x="13462" y="11529"/>
                  <a:pt x="13382" y="11542"/>
                  <a:pt x="13307" y="11479"/>
                </a:cubicBezTo>
                <a:cubicBezTo>
                  <a:pt x="13170" y="11366"/>
                  <a:pt x="13025" y="11472"/>
                  <a:pt x="13071" y="11650"/>
                </a:cubicBezTo>
                <a:cubicBezTo>
                  <a:pt x="13092" y="11729"/>
                  <a:pt x="13077" y="11812"/>
                  <a:pt x="13039" y="11836"/>
                </a:cubicBezTo>
                <a:cubicBezTo>
                  <a:pt x="12913" y="11914"/>
                  <a:pt x="12972" y="12029"/>
                  <a:pt x="13169" y="12104"/>
                </a:cubicBezTo>
                <a:cubicBezTo>
                  <a:pt x="13333" y="12166"/>
                  <a:pt x="13342" y="12194"/>
                  <a:pt x="13267" y="12314"/>
                </a:cubicBezTo>
                <a:cubicBezTo>
                  <a:pt x="13193" y="12431"/>
                  <a:pt x="13213" y="12496"/>
                  <a:pt x="13380" y="12663"/>
                </a:cubicBezTo>
                <a:cubicBezTo>
                  <a:pt x="13491" y="12774"/>
                  <a:pt x="13583" y="12910"/>
                  <a:pt x="13583" y="12971"/>
                </a:cubicBezTo>
                <a:cubicBezTo>
                  <a:pt x="13583" y="13032"/>
                  <a:pt x="13642" y="13101"/>
                  <a:pt x="13705" y="13125"/>
                </a:cubicBezTo>
                <a:cubicBezTo>
                  <a:pt x="13769" y="13149"/>
                  <a:pt x="13819" y="13216"/>
                  <a:pt x="13819" y="13271"/>
                </a:cubicBezTo>
                <a:cubicBezTo>
                  <a:pt x="13819" y="13325"/>
                  <a:pt x="13895" y="13407"/>
                  <a:pt x="13990" y="13449"/>
                </a:cubicBezTo>
                <a:cubicBezTo>
                  <a:pt x="14106" y="13501"/>
                  <a:pt x="14157" y="13583"/>
                  <a:pt x="14144" y="13700"/>
                </a:cubicBezTo>
                <a:cubicBezTo>
                  <a:pt x="14131" y="13823"/>
                  <a:pt x="14176" y="13894"/>
                  <a:pt x="14307" y="13944"/>
                </a:cubicBezTo>
                <a:cubicBezTo>
                  <a:pt x="14444" y="13996"/>
                  <a:pt x="14484" y="14054"/>
                  <a:pt x="14453" y="14170"/>
                </a:cubicBezTo>
                <a:cubicBezTo>
                  <a:pt x="14424" y="14282"/>
                  <a:pt x="14453" y="14324"/>
                  <a:pt x="14542" y="14324"/>
                </a:cubicBezTo>
                <a:cubicBezTo>
                  <a:pt x="14667" y="14324"/>
                  <a:pt x="14854" y="14662"/>
                  <a:pt x="14827" y="14835"/>
                </a:cubicBezTo>
                <a:cubicBezTo>
                  <a:pt x="14819" y="14884"/>
                  <a:pt x="14899" y="15020"/>
                  <a:pt x="15006" y="15135"/>
                </a:cubicBezTo>
                <a:cubicBezTo>
                  <a:pt x="15112" y="15250"/>
                  <a:pt x="15201" y="15402"/>
                  <a:pt x="15201" y="15475"/>
                </a:cubicBezTo>
                <a:cubicBezTo>
                  <a:pt x="15201" y="15549"/>
                  <a:pt x="15251" y="15630"/>
                  <a:pt x="15314" y="15654"/>
                </a:cubicBezTo>
                <a:cubicBezTo>
                  <a:pt x="15378" y="15678"/>
                  <a:pt x="15428" y="15766"/>
                  <a:pt x="15428" y="15848"/>
                </a:cubicBezTo>
                <a:cubicBezTo>
                  <a:pt x="15428" y="15931"/>
                  <a:pt x="15493" y="16013"/>
                  <a:pt x="15566" y="16027"/>
                </a:cubicBezTo>
                <a:cubicBezTo>
                  <a:pt x="15649" y="16043"/>
                  <a:pt x="15696" y="16126"/>
                  <a:pt x="15696" y="16245"/>
                </a:cubicBezTo>
                <a:cubicBezTo>
                  <a:pt x="15698" y="16406"/>
                  <a:pt x="15735" y="16434"/>
                  <a:pt x="15908" y="16416"/>
                </a:cubicBezTo>
                <a:cubicBezTo>
                  <a:pt x="16139" y="16392"/>
                  <a:pt x="16271" y="16523"/>
                  <a:pt x="16087" y="16594"/>
                </a:cubicBezTo>
                <a:cubicBezTo>
                  <a:pt x="15916" y="16659"/>
                  <a:pt x="15943" y="16830"/>
                  <a:pt x="16127" y="16878"/>
                </a:cubicBezTo>
                <a:cubicBezTo>
                  <a:pt x="16213" y="16900"/>
                  <a:pt x="16272" y="16948"/>
                  <a:pt x="16265" y="16983"/>
                </a:cubicBezTo>
                <a:cubicBezTo>
                  <a:pt x="16259" y="17018"/>
                  <a:pt x="16260" y="17073"/>
                  <a:pt x="16265" y="17105"/>
                </a:cubicBezTo>
                <a:cubicBezTo>
                  <a:pt x="16281" y="17206"/>
                  <a:pt x="16565" y="17165"/>
                  <a:pt x="16607" y="17056"/>
                </a:cubicBezTo>
                <a:cubicBezTo>
                  <a:pt x="16632" y="16990"/>
                  <a:pt x="16723" y="16968"/>
                  <a:pt x="16842" y="16991"/>
                </a:cubicBezTo>
                <a:cubicBezTo>
                  <a:pt x="16998" y="17021"/>
                  <a:pt x="17033" y="16991"/>
                  <a:pt x="17054" y="16845"/>
                </a:cubicBezTo>
                <a:cubicBezTo>
                  <a:pt x="17069" y="16738"/>
                  <a:pt x="17141" y="16652"/>
                  <a:pt x="17232" y="16635"/>
                </a:cubicBezTo>
                <a:cubicBezTo>
                  <a:pt x="17317" y="16619"/>
                  <a:pt x="17418" y="16563"/>
                  <a:pt x="17452" y="16505"/>
                </a:cubicBezTo>
                <a:cubicBezTo>
                  <a:pt x="17486" y="16446"/>
                  <a:pt x="17559" y="16399"/>
                  <a:pt x="17622" y="16399"/>
                </a:cubicBezTo>
                <a:cubicBezTo>
                  <a:pt x="17689" y="16399"/>
                  <a:pt x="17733" y="16340"/>
                  <a:pt x="17720" y="16262"/>
                </a:cubicBezTo>
                <a:cubicBezTo>
                  <a:pt x="17705" y="16172"/>
                  <a:pt x="17751" y="16116"/>
                  <a:pt x="17866" y="16100"/>
                </a:cubicBezTo>
                <a:cubicBezTo>
                  <a:pt x="17973" y="16084"/>
                  <a:pt x="18045" y="16023"/>
                  <a:pt x="18045" y="15937"/>
                </a:cubicBezTo>
                <a:cubicBezTo>
                  <a:pt x="18045" y="15861"/>
                  <a:pt x="18090" y="15761"/>
                  <a:pt x="18151" y="15711"/>
                </a:cubicBezTo>
                <a:cubicBezTo>
                  <a:pt x="18212" y="15660"/>
                  <a:pt x="18245" y="15572"/>
                  <a:pt x="18224" y="15516"/>
                </a:cubicBezTo>
                <a:cubicBezTo>
                  <a:pt x="18202" y="15460"/>
                  <a:pt x="18219" y="15390"/>
                  <a:pt x="18265" y="15362"/>
                </a:cubicBezTo>
                <a:cubicBezTo>
                  <a:pt x="18408" y="15274"/>
                  <a:pt x="18358" y="15094"/>
                  <a:pt x="18167" y="15022"/>
                </a:cubicBezTo>
                <a:cubicBezTo>
                  <a:pt x="17947" y="14938"/>
                  <a:pt x="17856" y="14813"/>
                  <a:pt x="17964" y="14746"/>
                </a:cubicBezTo>
                <a:cubicBezTo>
                  <a:pt x="18103" y="14660"/>
                  <a:pt x="18048" y="14478"/>
                  <a:pt x="17883" y="14478"/>
                </a:cubicBezTo>
                <a:cubicBezTo>
                  <a:pt x="17788" y="14478"/>
                  <a:pt x="17702" y="14420"/>
                  <a:pt x="17679" y="14333"/>
                </a:cubicBezTo>
                <a:cubicBezTo>
                  <a:pt x="17658" y="14251"/>
                  <a:pt x="17567" y="14167"/>
                  <a:pt x="17476" y="14154"/>
                </a:cubicBezTo>
                <a:cubicBezTo>
                  <a:pt x="17385" y="14141"/>
                  <a:pt x="17274" y="14055"/>
                  <a:pt x="17232" y="13960"/>
                </a:cubicBezTo>
                <a:cubicBezTo>
                  <a:pt x="17191" y="13865"/>
                  <a:pt x="17118" y="13790"/>
                  <a:pt x="17070" y="13790"/>
                </a:cubicBezTo>
                <a:cubicBezTo>
                  <a:pt x="17022" y="13790"/>
                  <a:pt x="16935" y="13717"/>
                  <a:pt x="16875" y="13627"/>
                </a:cubicBezTo>
                <a:cubicBezTo>
                  <a:pt x="16771" y="13471"/>
                  <a:pt x="16757" y="13467"/>
                  <a:pt x="16525" y="13587"/>
                </a:cubicBezTo>
                <a:cubicBezTo>
                  <a:pt x="16255" y="13726"/>
                  <a:pt x="16070" y="13607"/>
                  <a:pt x="16298" y="13441"/>
                </a:cubicBezTo>
                <a:cubicBezTo>
                  <a:pt x="16480" y="13308"/>
                  <a:pt x="16455" y="13173"/>
                  <a:pt x="16249" y="13173"/>
                </a:cubicBezTo>
                <a:cubicBezTo>
                  <a:pt x="16035" y="13173"/>
                  <a:pt x="15891" y="13043"/>
                  <a:pt x="15891" y="12849"/>
                </a:cubicBezTo>
                <a:cubicBezTo>
                  <a:pt x="15891" y="12734"/>
                  <a:pt x="15841" y="12708"/>
                  <a:pt x="15640" y="12728"/>
                </a:cubicBezTo>
                <a:cubicBezTo>
                  <a:pt x="15431" y="12748"/>
                  <a:pt x="15399" y="12728"/>
                  <a:pt x="15420" y="12606"/>
                </a:cubicBezTo>
                <a:cubicBezTo>
                  <a:pt x="15434" y="12526"/>
                  <a:pt x="15395" y="12438"/>
                  <a:pt x="15339" y="12403"/>
                </a:cubicBezTo>
                <a:cubicBezTo>
                  <a:pt x="15283" y="12369"/>
                  <a:pt x="15235" y="12296"/>
                  <a:pt x="15233" y="12241"/>
                </a:cubicBezTo>
                <a:cubicBezTo>
                  <a:pt x="15231" y="12187"/>
                  <a:pt x="15187" y="12149"/>
                  <a:pt x="15136" y="12160"/>
                </a:cubicBezTo>
                <a:cubicBezTo>
                  <a:pt x="15084" y="12171"/>
                  <a:pt x="15007" y="12092"/>
                  <a:pt x="14965" y="11982"/>
                </a:cubicBezTo>
                <a:cubicBezTo>
                  <a:pt x="14904" y="11823"/>
                  <a:pt x="14870" y="11799"/>
                  <a:pt x="14786" y="11869"/>
                </a:cubicBezTo>
                <a:cubicBezTo>
                  <a:pt x="14702" y="11938"/>
                  <a:pt x="14645" y="11901"/>
                  <a:pt x="14510" y="11682"/>
                </a:cubicBezTo>
                <a:cubicBezTo>
                  <a:pt x="14348" y="11421"/>
                  <a:pt x="14329" y="11413"/>
                  <a:pt x="14193" y="11536"/>
                </a:cubicBezTo>
                <a:cubicBezTo>
                  <a:pt x="14058" y="11659"/>
                  <a:pt x="14046" y="11654"/>
                  <a:pt x="13974" y="11463"/>
                </a:cubicBezTo>
                <a:cubicBezTo>
                  <a:pt x="13927" y="11342"/>
                  <a:pt x="13901" y="11275"/>
                  <a:pt x="13852" y="11269"/>
                </a:cubicBezTo>
                <a:close/>
                <a:moveTo>
                  <a:pt x="15518" y="11569"/>
                </a:moveTo>
                <a:cubicBezTo>
                  <a:pt x="15325" y="11569"/>
                  <a:pt x="15451" y="11779"/>
                  <a:pt x="15810" y="12047"/>
                </a:cubicBezTo>
                <a:cubicBezTo>
                  <a:pt x="16021" y="12204"/>
                  <a:pt x="16200" y="12370"/>
                  <a:pt x="16200" y="12412"/>
                </a:cubicBezTo>
                <a:cubicBezTo>
                  <a:pt x="16200" y="12453"/>
                  <a:pt x="16252" y="12485"/>
                  <a:pt x="16314" y="12485"/>
                </a:cubicBezTo>
                <a:cubicBezTo>
                  <a:pt x="16376" y="12485"/>
                  <a:pt x="16464" y="12554"/>
                  <a:pt x="16509" y="12639"/>
                </a:cubicBezTo>
                <a:cubicBezTo>
                  <a:pt x="16554" y="12723"/>
                  <a:pt x="16641" y="12793"/>
                  <a:pt x="16704" y="12793"/>
                </a:cubicBezTo>
                <a:cubicBezTo>
                  <a:pt x="16767" y="12793"/>
                  <a:pt x="16836" y="12839"/>
                  <a:pt x="16859" y="12898"/>
                </a:cubicBezTo>
                <a:cubicBezTo>
                  <a:pt x="16881" y="12957"/>
                  <a:pt x="16964" y="13023"/>
                  <a:pt x="17045" y="13044"/>
                </a:cubicBezTo>
                <a:cubicBezTo>
                  <a:pt x="17127" y="13065"/>
                  <a:pt x="17200" y="13142"/>
                  <a:pt x="17200" y="13206"/>
                </a:cubicBezTo>
                <a:cubicBezTo>
                  <a:pt x="17200" y="13277"/>
                  <a:pt x="17284" y="13329"/>
                  <a:pt x="17411" y="13344"/>
                </a:cubicBezTo>
                <a:cubicBezTo>
                  <a:pt x="17561" y="13361"/>
                  <a:pt x="17630" y="13419"/>
                  <a:pt x="17647" y="13538"/>
                </a:cubicBezTo>
                <a:cubicBezTo>
                  <a:pt x="17665" y="13665"/>
                  <a:pt x="17731" y="13707"/>
                  <a:pt x="17915" y="13725"/>
                </a:cubicBezTo>
                <a:cubicBezTo>
                  <a:pt x="18124" y="13745"/>
                  <a:pt x="18157" y="13779"/>
                  <a:pt x="18134" y="13935"/>
                </a:cubicBezTo>
                <a:cubicBezTo>
                  <a:pt x="18113" y="14090"/>
                  <a:pt x="18134" y="14109"/>
                  <a:pt x="18273" y="14073"/>
                </a:cubicBezTo>
                <a:cubicBezTo>
                  <a:pt x="18398" y="14040"/>
                  <a:pt x="18453" y="14073"/>
                  <a:pt x="18508" y="14219"/>
                </a:cubicBezTo>
                <a:cubicBezTo>
                  <a:pt x="18599" y="14458"/>
                  <a:pt x="18768" y="14417"/>
                  <a:pt x="18768" y="14154"/>
                </a:cubicBezTo>
                <a:cubicBezTo>
                  <a:pt x="18768" y="14047"/>
                  <a:pt x="18834" y="13887"/>
                  <a:pt x="18915" y="13798"/>
                </a:cubicBezTo>
                <a:cubicBezTo>
                  <a:pt x="19051" y="13647"/>
                  <a:pt x="19058" y="13629"/>
                  <a:pt x="18939" y="13498"/>
                </a:cubicBezTo>
                <a:cubicBezTo>
                  <a:pt x="18869" y="13421"/>
                  <a:pt x="18809" y="13312"/>
                  <a:pt x="18809" y="13263"/>
                </a:cubicBezTo>
                <a:cubicBezTo>
                  <a:pt x="18809" y="13213"/>
                  <a:pt x="18745" y="13173"/>
                  <a:pt x="18663" y="13173"/>
                </a:cubicBezTo>
                <a:cubicBezTo>
                  <a:pt x="18580" y="13173"/>
                  <a:pt x="18482" y="13121"/>
                  <a:pt x="18443" y="13052"/>
                </a:cubicBezTo>
                <a:cubicBezTo>
                  <a:pt x="18398" y="12970"/>
                  <a:pt x="18312" y="12935"/>
                  <a:pt x="18208" y="12963"/>
                </a:cubicBezTo>
                <a:cubicBezTo>
                  <a:pt x="18091" y="12993"/>
                  <a:pt x="18004" y="12953"/>
                  <a:pt x="17899" y="12809"/>
                </a:cubicBezTo>
                <a:cubicBezTo>
                  <a:pt x="17781" y="12647"/>
                  <a:pt x="17728" y="12621"/>
                  <a:pt x="17639" y="12695"/>
                </a:cubicBezTo>
                <a:cubicBezTo>
                  <a:pt x="17550" y="12769"/>
                  <a:pt x="17491" y="12742"/>
                  <a:pt x="17314" y="12557"/>
                </a:cubicBezTo>
                <a:cubicBezTo>
                  <a:pt x="17193" y="12432"/>
                  <a:pt x="17050" y="12344"/>
                  <a:pt x="16997" y="12355"/>
                </a:cubicBezTo>
                <a:cubicBezTo>
                  <a:pt x="16944" y="12365"/>
                  <a:pt x="16848" y="12301"/>
                  <a:pt x="16785" y="12217"/>
                </a:cubicBezTo>
                <a:cubicBezTo>
                  <a:pt x="16699" y="12100"/>
                  <a:pt x="16651" y="12085"/>
                  <a:pt x="16582" y="12152"/>
                </a:cubicBezTo>
                <a:cubicBezTo>
                  <a:pt x="16514" y="12220"/>
                  <a:pt x="16385" y="12158"/>
                  <a:pt x="16046" y="11901"/>
                </a:cubicBezTo>
                <a:cubicBezTo>
                  <a:pt x="15801" y="11715"/>
                  <a:pt x="15564" y="11569"/>
                  <a:pt x="15518" y="11569"/>
                </a:cubicBezTo>
                <a:close/>
                <a:moveTo>
                  <a:pt x="1092" y="11933"/>
                </a:moveTo>
                <a:cubicBezTo>
                  <a:pt x="1058" y="11901"/>
                  <a:pt x="987" y="11923"/>
                  <a:pt x="906" y="12031"/>
                </a:cubicBezTo>
                <a:cubicBezTo>
                  <a:pt x="782" y="12194"/>
                  <a:pt x="765" y="12199"/>
                  <a:pt x="719" y="12079"/>
                </a:cubicBezTo>
                <a:cubicBezTo>
                  <a:pt x="658" y="11921"/>
                  <a:pt x="450" y="11903"/>
                  <a:pt x="450" y="12055"/>
                </a:cubicBezTo>
                <a:cubicBezTo>
                  <a:pt x="450" y="12113"/>
                  <a:pt x="401" y="12204"/>
                  <a:pt x="337" y="12258"/>
                </a:cubicBezTo>
                <a:cubicBezTo>
                  <a:pt x="272" y="12311"/>
                  <a:pt x="230" y="12390"/>
                  <a:pt x="247" y="12436"/>
                </a:cubicBezTo>
                <a:cubicBezTo>
                  <a:pt x="264" y="12482"/>
                  <a:pt x="225" y="12586"/>
                  <a:pt x="158" y="12663"/>
                </a:cubicBezTo>
                <a:cubicBezTo>
                  <a:pt x="45" y="12792"/>
                  <a:pt x="43" y="12812"/>
                  <a:pt x="190" y="12930"/>
                </a:cubicBezTo>
                <a:cubicBezTo>
                  <a:pt x="407" y="13104"/>
                  <a:pt x="480" y="13321"/>
                  <a:pt x="337" y="13376"/>
                </a:cubicBezTo>
                <a:cubicBezTo>
                  <a:pt x="189" y="13433"/>
                  <a:pt x="188" y="13684"/>
                  <a:pt x="337" y="13741"/>
                </a:cubicBezTo>
                <a:cubicBezTo>
                  <a:pt x="400" y="13765"/>
                  <a:pt x="450" y="13835"/>
                  <a:pt x="450" y="13895"/>
                </a:cubicBezTo>
                <a:cubicBezTo>
                  <a:pt x="450" y="13955"/>
                  <a:pt x="496" y="14018"/>
                  <a:pt x="556" y="14041"/>
                </a:cubicBezTo>
                <a:cubicBezTo>
                  <a:pt x="623" y="14066"/>
                  <a:pt x="655" y="14147"/>
                  <a:pt x="629" y="14243"/>
                </a:cubicBezTo>
                <a:cubicBezTo>
                  <a:pt x="590" y="14394"/>
                  <a:pt x="652" y="14441"/>
                  <a:pt x="881" y="14414"/>
                </a:cubicBezTo>
                <a:cubicBezTo>
                  <a:pt x="928" y="14408"/>
                  <a:pt x="1015" y="14455"/>
                  <a:pt x="1068" y="14519"/>
                </a:cubicBezTo>
                <a:cubicBezTo>
                  <a:pt x="1195" y="14672"/>
                  <a:pt x="1286" y="14660"/>
                  <a:pt x="1344" y="14495"/>
                </a:cubicBezTo>
                <a:cubicBezTo>
                  <a:pt x="1371" y="14421"/>
                  <a:pt x="1460" y="14291"/>
                  <a:pt x="1539" y="14203"/>
                </a:cubicBezTo>
                <a:cubicBezTo>
                  <a:pt x="1668" y="14060"/>
                  <a:pt x="1668" y="14030"/>
                  <a:pt x="1564" y="13944"/>
                </a:cubicBezTo>
                <a:cubicBezTo>
                  <a:pt x="1441" y="13842"/>
                  <a:pt x="1478" y="13535"/>
                  <a:pt x="1629" y="13344"/>
                </a:cubicBezTo>
                <a:cubicBezTo>
                  <a:pt x="1687" y="13270"/>
                  <a:pt x="1633" y="13187"/>
                  <a:pt x="1442" y="13028"/>
                </a:cubicBezTo>
                <a:cubicBezTo>
                  <a:pt x="1184" y="12813"/>
                  <a:pt x="1184" y="12818"/>
                  <a:pt x="1353" y="12728"/>
                </a:cubicBezTo>
                <a:cubicBezTo>
                  <a:pt x="1446" y="12678"/>
                  <a:pt x="1523" y="12587"/>
                  <a:pt x="1523" y="12525"/>
                </a:cubicBezTo>
                <a:cubicBezTo>
                  <a:pt x="1523" y="12395"/>
                  <a:pt x="1364" y="12376"/>
                  <a:pt x="1247" y="12493"/>
                </a:cubicBezTo>
                <a:cubicBezTo>
                  <a:pt x="1191" y="12548"/>
                  <a:pt x="1132" y="12530"/>
                  <a:pt x="1060" y="12444"/>
                </a:cubicBezTo>
                <a:cubicBezTo>
                  <a:pt x="977" y="12345"/>
                  <a:pt x="977" y="12288"/>
                  <a:pt x="1052" y="12168"/>
                </a:cubicBezTo>
                <a:cubicBezTo>
                  <a:pt x="1124" y="12053"/>
                  <a:pt x="1127" y="11965"/>
                  <a:pt x="1092" y="11933"/>
                </a:cubicBezTo>
                <a:close/>
                <a:moveTo>
                  <a:pt x="8415" y="11974"/>
                </a:moveTo>
                <a:cubicBezTo>
                  <a:pt x="8386" y="11945"/>
                  <a:pt x="8265" y="12015"/>
                  <a:pt x="8147" y="12128"/>
                </a:cubicBezTo>
                <a:cubicBezTo>
                  <a:pt x="8029" y="12241"/>
                  <a:pt x="7891" y="12331"/>
                  <a:pt x="7846" y="12331"/>
                </a:cubicBezTo>
                <a:cubicBezTo>
                  <a:pt x="7800" y="12331"/>
                  <a:pt x="7747" y="12407"/>
                  <a:pt x="7724" y="12493"/>
                </a:cubicBezTo>
                <a:cubicBezTo>
                  <a:pt x="7692" y="12615"/>
                  <a:pt x="7643" y="12635"/>
                  <a:pt x="7496" y="12598"/>
                </a:cubicBezTo>
                <a:cubicBezTo>
                  <a:pt x="7365" y="12565"/>
                  <a:pt x="7293" y="12586"/>
                  <a:pt x="7261" y="12671"/>
                </a:cubicBezTo>
                <a:cubicBezTo>
                  <a:pt x="7235" y="12737"/>
                  <a:pt x="7168" y="12793"/>
                  <a:pt x="7106" y="12793"/>
                </a:cubicBezTo>
                <a:cubicBezTo>
                  <a:pt x="7045" y="12793"/>
                  <a:pt x="6982" y="12849"/>
                  <a:pt x="6968" y="12922"/>
                </a:cubicBezTo>
                <a:cubicBezTo>
                  <a:pt x="6952" y="13005"/>
                  <a:pt x="6868" y="13059"/>
                  <a:pt x="6749" y="13060"/>
                </a:cubicBezTo>
                <a:cubicBezTo>
                  <a:pt x="6644" y="13061"/>
                  <a:pt x="6562" y="13103"/>
                  <a:pt x="6562" y="13157"/>
                </a:cubicBezTo>
                <a:cubicBezTo>
                  <a:pt x="6561" y="13290"/>
                  <a:pt x="6367" y="13405"/>
                  <a:pt x="6229" y="13352"/>
                </a:cubicBezTo>
                <a:cubicBezTo>
                  <a:pt x="6167" y="13328"/>
                  <a:pt x="6081" y="13363"/>
                  <a:pt x="6042" y="13433"/>
                </a:cubicBezTo>
                <a:cubicBezTo>
                  <a:pt x="6003" y="13503"/>
                  <a:pt x="5923" y="13563"/>
                  <a:pt x="5863" y="13563"/>
                </a:cubicBezTo>
                <a:cubicBezTo>
                  <a:pt x="5803" y="13563"/>
                  <a:pt x="5721" y="13624"/>
                  <a:pt x="5676" y="13708"/>
                </a:cubicBezTo>
                <a:cubicBezTo>
                  <a:pt x="5631" y="13793"/>
                  <a:pt x="5540" y="13862"/>
                  <a:pt x="5481" y="13862"/>
                </a:cubicBezTo>
                <a:cubicBezTo>
                  <a:pt x="5422" y="13862"/>
                  <a:pt x="5262" y="13971"/>
                  <a:pt x="5123" y="14098"/>
                </a:cubicBezTo>
                <a:cubicBezTo>
                  <a:pt x="4985" y="14224"/>
                  <a:pt x="4828" y="14324"/>
                  <a:pt x="4774" y="14324"/>
                </a:cubicBezTo>
                <a:cubicBezTo>
                  <a:pt x="4614" y="14324"/>
                  <a:pt x="4364" y="14497"/>
                  <a:pt x="4002" y="14851"/>
                </a:cubicBezTo>
                <a:cubicBezTo>
                  <a:pt x="3687" y="15159"/>
                  <a:pt x="3669" y="15188"/>
                  <a:pt x="3782" y="15313"/>
                </a:cubicBezTo>
                <a:cubicBezTo>
                  <a:pt x="3850" y="15388"/>
                  <a:pt x="3904" y="15486"/>
                  <a:pt x="3904" y="15532"/>
                </a:cubicBezTo>
                <a:cubicBezTo>
                  <a:pt x="3904" y="15578"/>
                  <a:pt x="3969" y="15631"/>
                  <a:pt x="4043" y="15646"/>
                </a:cubicBezTo>
                <a:cubicBezTo>
                  <a:pt x="4117" y="15660"/>
                  <a:pt x="4172" y="15740"/>
                  <a:pt x="4173" y="15824"/>
                </a:cubicBezTo>
                <a:cubicBezTo>
                  <a:pt x="4173" y="15915"/>
                  <a:pt x="4225" y="15977"/>
                  <a:pt x="4303" y="15978"/>
                </a:cubicBezTo>
                <a:cubicBezTo>
                  <a:pt x="4374" y="15979"/>
                  <a:pt x="4458" y="16004"/>
                  <a:pt x="4490" y="16035"/>
                </a:cubicBezTo>
                <a:cubicBezTo>
                  <a:pt x="4588" y="16133"/>
                  <a:pt x="4750" y="16091"/>
                  <a:pt x="4750" y="15970"/>
                </a:cubicBezTo>
                <a:cubicBezTo>
                  <a:pt x="4750" y="15906"/>
                  <a:pt x="4845" y="15825"/>
                  <a:pt x="4953" y="15783"/>
                </a:cubicBezTo>
                <a:cubicBezTo>
                  <a:pt x="5061" y="15742"/>
                  <a:pt x="5129" y="15680"/>
                  <a:pt x="5107" y="15646"/>
                </a:cubicBezTo>
                <a:cubicBezTo>
                  <a:pt x="5064" y="15575"/>
                  <a:pt x="5361" y="15291"/>
                  <a:pt x="5481" y="15289"/>
                </a:cubicBezTo>
                <a:cubicBezTo>
                  <a:pt x="5523" y="15288"/>
                  <a:pt x="5562" y="15227"/>
                  <a:pt x="5562" y="15159"/>
                </a:cubicBezTo>
                <a:cubicBezTo>
                  <a:pt x="5564" y="14981"/>
                  <a:pt x="5744" y="14786"/>
                  <a:pt x="5912" y="14786"/>
                </a:cubicBezTo>
                <a:cubicBezTo>
                  <a:pt x="5992" y="14786"/>
                  <a:pt x="6058" y="14733"/>
                  <a:pt x="6058" y="14665"/>
                </a:cubicBezTo>
                <a:cubicBezTo>
                  <a:pt x="6058" y="14598"/>
                  <a:pt x="6128" y="14525"/>
                  <a:pt x="6212" y="14503"/>
                </a:cubicBezTo>
                <a:cubicBezTo>
                  <a:pt x="6297" y="14481"/>
                  <a:pt x="6367" y="14408"/>
                  <a:pt x="6367" y="14349"/>
                </a:cubicBezTo>
                <a:cubicBezTo>
                  <a:pt x="6367" y="14289"/>
                  <a:pt x="6417" y="14227"/>
                  <a:pt x="6481" y="14203"/>
                </a:cubicBezTo>
                <a:cubicBezTo>
                  <a:pt x="6544" y="14179"/>
                  <a:pt x="6594" y="14109"/>
                  <a:pt x="6594" y="14049"/>
                </a:cubicBezTo>
                <a:cubicBezTo>
                  <a:pt x="6594" y="13989"/>
                  <a:pt x="6651" y="13920"/>
                  <a:pt x="6716" y="13895"/>
                </a:cubicBezTo>
                <a:cubicBezTo>
                  <a:pt x="6910" y="13821"/>
                  <a:pt x="7800" y="12907"/>
                  <a:pt x="7935" y="12647"/>
                </a:cubicBezTo>
                <a:cubicBezTo>
                  <a:pt x="8004" y="12514"/>
                  <a:pt x="8108" y="12412"/>
                  <a:pt x="8163" y="12412"/>
                </a:cubicBezTo>
                <a:cubicBezTo>
                  <a:pt x="8282" y="12412"/>
                  <a:pt x="8490" y="12049"/>
                  <a:pt x="8415" y="11974"/>
                </a:cubicBezTo>
                <a:close/>
                <a:moveTo>
                  <a:pt x="4099" y="11990"/>
                </a:moveTo>
                <a:cubicBezTo>
                  <a:pt x="4013" y="12036"/>
                  <a:pt x="3956" y="12145"/>
                  <a:pt x="3953" y="12306"/>
                </a:cubicBezTo>
                <a:cubicBezTo>
                  <a:pt x="3950" y="12472"/>
                  <a:pt x="3904" y="12530"/>
                  <a:pt x="3766" y="12549"/>
                </a:cubicBezTo>
                <a:cubicBezTo>
                  <a:pt x="3640" y="12567"/>
                  <a:pt x="3575" y="12529"/>
                  <a:pt x="3547" y="12420"/>
                </a:cubicBezTo>
                <a:cubicBezTo>
                  <a:pt x="3472" y="12135"/>
                  <a:pt x="3109" y="12128"/>
                  <a:pt x="3035" y="12412"/>
                </a:cubicBezTo>
                <a:cubicBezTo>
                  <a:pt x="3012" y="12498"/>
                  <a:pt x="2934" y="12566"/>
                  <a:pt x="2840" y="12566"/>
                </a:cubicBezTo>
                <a:cubicBezTo>
                  <a:pt x="2670" y="12566"/>
                  <a:pt x="2623" y="12677"/>
                  <a:pt x="2758" y="12760"/>
                </a:cubicBezTo>
                <a:cubicBezTo>
                  <a:pt x="2814" y="12794"/>
                  <a:pt x="2811" y="12841"/>
                  <a:pt x="2750" y="12914"/>
                </a:cubicBezTo>
                <a:cubicBezTo>
                  <a:pt x="2699" y="12975"/>
                  <a:pt x="2684" y="13080"/>
                  <a:pt x="2718" y="13157"/>
                </a:cubicBezTo>
                <a:cubicBezTo>
                  <a:pt x="2750" y="13232"/>
                  <a:pt x="2768" y="13356"/>
                  <a:pt x="2758" y="13433"/>
                </a:cubicBezTo>
                <a:cubicBezTo>
                  <a:pt x="2749" y="13510"/>
                  <a:pt x="2799" y="13615"/>
                  <a:pt x="2872" y="13668"/>
                </a:cubicBezTo>
                <a:cubicBezTo>
                  <a:pt x="2965" y="13736"/>
                  <a:pt x="2983" y="13784"/>
                  <a:pt x="2921" y="13822"/>
                </a:cubicBezTo>
                <a:cubicBezTo>
                  <a:pt x="2768" y="13917"/>
                  <a:pt x="2827" y="14145"/>
                  <a:pt x="3027" y="14235"/>
                </a:cubicBezTo>
                <a:cubicBezTo>
                  <a:pt x="3132" y="14283"/>
                  <a:pt x="3214" y="14374"/>
                  <a:pt x="3214" y="14438"/>
                </a:cubicBezTo>
                <a:cubicBezTo>
                  <a:pt x="3214" y="14502"/>
                  <a:pt x="3264" y="14560"/>
                  <a:pt x="3327" y="14560"/>
                </a:cubicBezTo>
                <a:cubicBezTo>
                  <a:pt x="3391" y="14560"/>
                  <a:pt x="3449" y="14521"/>
                  <a:pt x="3449" y="14478"/>
                </a:cubicBezTo>
                <a:cubicBezTo>
                  <a:pt x="3449" y="14436"/>
                  <a:pt x="3586" y="14341"/>
                  <a:pt x="3758" y="14268"/>
                </a:cubicBezTo>
                <a:cubicBezTo>
                  <a:pt x="4036" y="14149"/>
                  <a:pt x="4063" y="14112"/>
                  <a:pt x="4026" y="13927"/>
                </a:cubicBezTo>
                <a:cubicBezTo>
                  <a:pt x="3977" y="13679"/>
                  <a:pt x="4123" y="13562"/>
                  <a:pt x="4254" y="13741"/>
                </a:cubicBezTo>
                <a:cubicBezTo>
                  <a:pt x="4305" y="13811"/>
                  <a:pt x="4387" y="13862"/>
                  <a:pt x="4433" y="13862"/>
                </a:cubicBezTo>
                <a:cubicBezTo>
                  <a:pt x="4586" y="13862"/>
                  <a:pt x="4616" y="13702"/>
                  <a:pt x="4490" y="13563"/>
                </a:cubicBezTo>
                <a:cubicBezTo>
                  <a:pt x="4312" y="13367"/>
                  <a:pt x="4210" y="12982"/>
                  <a:pt x="4311" y="12882"/>
                </a:cubicBezTo>
                <a:cubicBezTo>
                  <a:pt x="4368" y="12825"/>
                  <a:pt x="4363" y="12768"/>
                  <a:pt x="4303" y="12695"/>
                </a:cubicBezTo>
                <a:cubicBezTo>
                  <a:pt x="4237" y="12616"/>
                  <a:pt x="4252" y="12559"/>
                  <a:pt x="4368" y="12460"/>
                </a:cubicBezTo>
                <a:cubicBezTo>
                  <a:pt x="4550" y="12304"/>
                  <a:pt x="4558" y="12229"/>
                  <a:pt x="4400" y="12071"/>
                </a:cubicBezTo>
                <a:cubicBezTo>
                  <a:pt x="4295" y="11966"/>
                  <a:pt x="4185" y="11945"/>
                  <a:pt x="4099" y="11990"/>
                </a:cubicBezTo>
                <a:close/>
                <a:moveTo>
                  <a:pt x="12096" y="12177"/>
                </a:moveTo>
                <a:cubicBezTo>
                  <a:pt x="12022" y="12178"/>
                  <a:pt x="12028" y="12256"/>
                  <a:pt x="12169" y="12412"/>
                </a:cubicBezTo>
                <a:cubicBezTo>
                  <a:pt x="12274" y="12527"/>
                  <a:pt x="12274" y="12552"/>
                  <a:pt x="12169" y="12639"/>
                </a:cubicBezTo>
                <a:cubicBezTo>
                  <a:pt x="12021" y="12762"/>
                  <a:pt x="12014" y="12897"/>
                  <a:pt x="12161" y="13019"/>
                </a:cubicBezTo>
                <a:cubicBezTo>
                  <a:pt x="12225" y="13072"/>
                  <a:pt x="12283" y="13230"/>
                  <a:pt x="12283" y="13368"/>
                </a:cubicBezTo>
                <a:cubicBezTo>
                  <a:pt x="12283" y="13514"/>
                  <a:pt x="12325" y="13635"/>
                  <a:pt x="12389" y="13660"/>
                </a:cubicBezTo>
                <a:cubicBezTo>
                  <a:pt x="12451" y="13684"/>
                  <a:pt x="12484" y="13764"/>
                  <a:pt x="12462" y="13846"/>
                </a:cubicBezTo>
                <a:cubicBezTo>
                  <a:pt x="12441" y="13926"/>
                  <a:pt x="12479" y="14037"/>
                  <a:pt x="12543" y="14089"/>
                </a:cubicBezTo>
                <a:cubicBezTo>
                  <a:pt x="12607" y="14142"/>
                  <a:pt x="12637" y="14231"/>
                  <a:pt x="12616" y="14284"/>
                </a:cubicBezTo>
                <a:cubicBezTo>
                  <a:pt x="12596" y="14337"/>
                  <a:pt x="12633" y="14425"/>
                  <a:pt x="12698" y="14478"/>
                </a:cubicBezTo>
                <a:cubicBezTo>
                  <a:pt x="12762" y="14532"/>
                  <a:pt x="12796" y="14608"/>
                  <a:pt x="12771" y="14649"/>
                </a:cubicBezTo>
                <a:cubicBezTo>
                  <a:pt x="12746" y="14689"/>
                  <a:pt x="12804" y="14805"/>
                  <a:pt x="12901" y="14908"/>
                </a:cubicBezTo>
                <a:cubicBezTo>
                  <a:pt x="13037" y="15052"/>
                  <a:pt x="13061" y="15113"/>
                  <a:pt x="12990" y="15184"/>
                </a:cubicBezTo>
                <a:cubicBezTo>
                  <a:pt x="12845" y="15329"/>
                  <a:pt x="12879" y="15548"/>
                  <a:pt x="13047" y="15548"/>
                </a:cubicBezTo>
                <a:cubicBezTo>
                  <a:pt x="13220" y="15548"/>
                  <a:pt x="13316" y="15673"/>
                  <a:pt x="13201" y="15743"/>
                </a:cubicBezTo>
                <a:cubicBezTo>
                  <a:pt x="13073" y="15822"/>
                  <a:pt x="13109" y="16037"/>
                  <a:pt x="13242" y="15986"/>
                </a:cubicBezTo>
                <a:cubicBezTo>
                  <a:pt x="13390" y="15930"/>
                  <a:pt x="13484" y="16142"/>
                  <a:pt x="13364" y="16262"/>
                </a:cubicBezTo>
                <a:cubicBezTo>
                  <a:pt x="13231" y="16394"/>
                  <a:pt x="13258" y="16525"/>
                  <a:pt x="13429" y="16570"/>
                </a:cubicBezTo>
                <a:cubicBezTo>
                  <a:pt x="13543" y="16599"/>
                  <a:pt x="13583" y="16678"/>
                  <a:pt x="13583" y="16862"/>
                </a:cubicBezTo>
                <a:cubicBezTo>
                  <a:pt x="13583" y="17009"/>
                  <a:pt x="13642" y="17151"/>
                  <a:pt x="13722" y="17210"/>
                </a:cubicBezTo>
                <a:cubicBezTo>
                  <a:pt x="13834" y="17294"/>
                  <a:pt x="13843" y="17330"/>
                  <a:pt x="13762" y="17461"/>
                </a:cubicBezTo>
                <a:cubicBezTo>
                  <a:pt x="13682" y="17592"/>
                  <a:pt x="13693" y="17665"/>
                  <a:pt x="13827" y="17907"/>
                </a:cubicBezTo>
                <a:cubicBezTo>
                  <a:pt x="14050" y="18308"/>
                  <a:pt x="14102" y="18349"/>
                  <a:pt x="14234" y="18239"/>
                </a:cubicBezTo>
                <a:cubicBezTo>
                  <a:pt x="14326" y="18163"/>
                  <a:pt x="14359" y="18175"/>
                  <a:pt x="14429" y="18304"/>
                </a:cubicBezTo>
                <a:cubicBezTo>
                  <a:pt x="14502" y="18442"/>
                  <a:pt x="14534" y="18457"/>
                  <a:pt x="14681" y="18377"/>
                </a:cubicBezTo>
                <a:cubicBezTo>
                  <a:pt x="14774" y="18326"/>
                  <a:pt x="14935" y="18293"/>
                  <a:pt x="15030" y="18304"/>
                </a:cubicBezTo>
                <a:cubicBezTo>
                  <a:pt x="15125" y="18316"/>
                  <a:pt x="15201" y="18286"/>
                  <a:pt x="15201" y="18239"/>
                </a:cubicBezTo>
                <a:cubicBezTo>
                  <a:pt x="15201" y="18193"/>
                  <a:pt x="15282" y="18126"/>
                  <a:pt x="15388" y="18085"/>
                </a:cubicBezTo>
                <a:cubicBezTo>
                  <a:pt x="15493" y="18045"/>
                  <a:pt x="15583" y="17962"/>
                  <a:pt x="15583" y="17899"/>
                </a:cubicBezTo>
                <a:cubicBezTo>
                  <a:pt x="15583" y="17836"/>
                  <a:pt x="15653" y="17742"/>
                  <a:pt x="15737" y="17696"/>
                </a:cubicBezTo>
                <a:cubicBezTo>
                  <a:pt x="15992" y="17560"/>
                  <a:pt x="15915" y="17338"/>
                  <a:pt x="15631" y="17388"/>
                </a:cubicBezTo>
                <a:cubicBezTo>
                  <a:pt x="15507" y="17411"/>
                  <a:pt x="15355" y="17222"/>
                  <a:pt x="15355" y="17048"/>
                </a:cubicBezTo>
                <a:cubicBezTo>
                  <a:pt x="15355" y="16952"/>
                  <a:pt x="15305" y="16853"/>
                  <a:pt x="15241" y="16829"/>
                </a:cubicBezTo>
                <a:cubicBezTo>
                  <a:pt x="15178" y="16805"/>
                  <a:pt x="15119" y="16693"/>
                  <a:pt x="15119" y="16586"/>
                </a:cubicBezTo>
                <a:cubicBezTo>
                  <a:pt x="15119" y="16472"/>
                  <a:pt x="15076" y="16399"/>
                  <a:pt x="15014" y="16399"/>
                </a:cubicBezTo>
                <a:cubicBezTo>
                  <a:pt x="14836" y="16399"/>
                  <a:pt x="14644" y="16023"/>
                  <a:pt x="14697" y="15783"/>
                </a:cubicBezTo>
                <a:cubicBezTo>
                  <a:pt x="14735" y="15609"/>
                  <a:pt x="14719" y="15566"/>
                  <a:pt x="14591" y="15532"/>
                </a:cubicBezTo>
                <a:cubicBezTo>
                  <a:pt x="14505" y="15510"/>
                  <a:pt x="14429" y="15433"/>
                  <a:pt x="14429" y="15362"/>
                </a:cubicBezTo>
                <a:cubicBezTo>
                  <a:pt x="14429" y="15154"/>
                  <a:pt x="14180" y="14679"/>
                  <a:pt x="13990" y="14527"/>
                </a:cubicBezTo>
                <a:cubicBezTo>
                  <a:pt x="13893" y="14450"/>
                  <a:pt x="13819" y="14348"/>
                  <a:pt x="13819" y="14292"/>
                </a:cubicBezTo>
                <a:cubicBezTo>
                  <a:pt x="13819" y="14236"/>
                  <a:pt x="13769" y="14170"/>
                  <a:pt x="13705" y="14146"/>
                </a:cubicBezTo>
                <a:cubicBezTo>
                  <a:pt x="13642" y="14122"/>
                  <a:pt x="13583" y="14055"/>
                  <a:pt x="13583" y="14000"/>
                </a:cubicBezTo>
                <a:cubicBezTo>
                  <a:pt x="13583" y="13945"/>
                  <a:pt x="13476" y="13782"/>
                  <a:pt x="13340" y="13636"/>
                </a:cubicBezTo>
                <a:cubicBezTo>
                  <a:pt x="13204" y="13489"/>
                  <a:pt x="13102" y="13329"/>
                  <a:pt x="13112" y="13279"/>
                </a:cubicBezTo>
                <a:cubicBezTo>
                  <a:pt x="13122" y="13229"/>
                  <a:pt x="13040" y="13102"/>
                  <a:pt x="12933" y="12995"/>
                </a:cubicBezTo>
                <a:cubicBezTo>
                  <a:pt x="12827" y="12889"/>
                  <a:pt x="12738" y="12758"/>
                  <a:pt x="12738" y="12711"/>
                </a:cubicBezTo>
                <a:cubicBezTo>
                  <a:pt x="12738" y="12665"/>
                  <a:pt x="12631" y="12528"/>
                  <a:pt x="12494" y="12403"/>
                </a:cubicBezTo>
                <a:cubicBezTo>
                  <a:pt x="12324" y="12249"/>
                  <a:pt x="12171" y="12175"/>
                  <a:pt x="12096" y="12177"/>
                </a:cubicBezTo>
                <a:close/>
                <a:moveTo>
                  <a:pt x="8837" y="12582"/>
                </a:moveTo>
                <a:cubicBezTo>
                  <a:pt x="8783" y="12573"/>
                  <a:pt x="8728" y="12607"/>
                  <a:pt x="8699" y="12687"/>
                </a:cubicBezTo>
                <a:cubicBezTo>
                  <a:pt x="8628" y="12888"/>
                  <a:pt x="8356" y="13173"/>
                  <a:pt x="8236" y="13173"/>
                </a:cubicBezTo>
                <a:cubicBezTo>
                  <a:pt x="8114" y="13173"/>
                  <a:pt x="8101" y="13449"/>
                  <a:pt x="8220" y="13522"/>
                </a:cubicBezTo>
                <a:cubicBezTo>
                  <a:pt x="8280" y="13559"/>
                  <a:pt x="8280" y="13600"/>
                  <a:pt x="8220" y="13660"/>
                </a:cubicBezTo>
                <a:cubicBezTo>
                  <a:pt x="8160" y="13720"/>
                  <a:pt x="8107" y="13718"/>
                  <a:pt x="8041" y="13652"/>
                </a:cubicBezTo>
                <a:cubicBezTo>
                  <a:pt x="7926" y="13537"/>
                  <a:pt x="7748" y="13532"/>
                  <a:pt x="7748" y="13644"/>
                </a:cubicBezTo>
                <a:cubicBezTo>
                  <a:pt x="7748" y="13763"/>
                  <a:pt x="7272" y="14252"/>
                  <a:pt x="7155" y="14252"/>
                </a:cubicBezTo>
                <a:cubicBezTo>
                  <a:pt x="7101" y="14252"/>
                  <a:pt x="7058" y="14275"/>
                  <a:pt x="7058" y="14308"/>
                </a:cubicBezTo>
                <a:cubicBezTo>
                  <a:pt x="7058" y="14341"/>
                  <a:pt x="6943" y="14486"/>
                  <a:pt x="6806" y="14632"/>
                </a:cubicBezTo>
                <a:cubicBezTo>
                  <a:pt x="6668" y="14779"/>
                  <a:pt x="6555" y="14939"/>
                  <a:pt x="6554" y="14981"/>
                </a:cubicBezTo>
                <a:cubicBezTo>
                  <a:pt x="6550" y="15119"/>
                  <a:pt x="6254" y="15403"/>
                  <a:pt x="6115" y="15403"/>
                </a:cubicBezTo>
                <a:cubicBezTo>
                  <a:pt x="6040" y="15403"/>
                  <a:pt x="5985" y="15446"/>
                  <a:pt x="5985" y="15500"/>
                </a:cubicBezTo>
                <a:cubicBezTo>
                  <a:pt x="5985" y="15554"/>
                  <a:pt x="5884" y="15679"/>
                  <a:pt x="5765" y="15783"/>
                </a:cubicBezTo>
                <a:cubicBezTo>
                  <a:pt x="5647" y="15888"/>
                  <a:pt x="5526" y="16039"/>
                  <a:pt x="5497" y="16116"/>
                </a:cubicBezTo>
                <a:cubicBezTo>
                  <a:pt x="5468" y="16192"/>
                  <a:pt x="5410" y="16231"/>
                  <a:pt x="5367" y="16205"/>
                </a:cubicBezTo>
                <a:cubicBezTo>
                  <a:pt x="5325" y="16179"/>
                  <a:pt x="5255" y="16237"/>
                  <a:pt x="5213" y="16335"/>
                </a:cubicBezTo>
                <a:cubicBezTo>
                  <a:pt x="5171" y="16432"/>
                  <a:pt x="5099" y="16567"/>
                  <a:pt x="5050" y="16635"/>
                </a:cubicBezTo>
                <a:cubicBezTo>
                  <a:pt x="4980" y="16732"/>
                  <a:pt x="4992" y="16787"/>
                  <a:pt x="5123" y="16918"/>
                </a:cubicBezTo>
                <a:cubicBezTo>
                  <a:pt x="5221" y="17015"/>
                  <a:pt x="5286" y="17185"/>
                  <a:pt x="5286" y="17324"/>
                </a:cubicBezTo>
                <a:cubicBezTo>
                  <a:pt x="5286" y="17502"/>
                  <a:pt x="5322" y="17555"/>
                  <a:pt x="5424" y="17542"/>
                </a:cubicBezTo>
                <a:cubicBezTo>
                  <a:pt x="5498" y="17533"/>
                  <a:pt x="5613" y="17542"/>
                  <a:pt x="5676" y="17567"/>
                </a:cubicBezTo>
                <a:cubicBezTo>
                  <a:pt x="5739" y="17592"/>
                  <a:pt x="5860" y="17629"/>
                  <a:pt x="5944" y="17648"/>
                </a:cubicBezTo>
                <a:cubicBezTo>
                  <a:pt x="6029" y="17666"/>
                  <a:pt x="6118" y="17683"/>
                  <a:pt x="6147" y="17688"/>
                </a:cubicBezTo>
                <a:cubicBezTo>
                  <a:pt x="6266" y="17708"/>
                  <a:pt x="6594" y="17329"/>
                  <a:pt x="6594" y="17170"/>
                </a:cubicBezTo>
                <a:cubicBezTo>
                  <a:pt x="6594" y="17072"/>
                  <a:pt x="6655" y="16979"/>
                  <a:pt x="6733" y="16959"/>
                </a:cubicBezTo>
                <a:cubicBezTo>
                  <a:pt x="6873" y="16921"/>
                  <a:pt x="7266" y="16194"/>
                  <a:pt x="7188" y="16116"/>
                </a:cubicBezTo>
                <a:cubicBezTo>
                  <a:pt x="7114" y="16042"/>
                  <a:pt x="7285" y="15783"/>
                  <a:pt x="7407" y="15783"/>
                </a:cubicBezTo>
                <a:cubicBezTo>
                  <a:pt x="7561" y="15783"/>
                  <a:pt x="7546" y="15628"/>
                  <a:pt x="7383" y="15508"/>
                </a:cubicBezTo>
                <a:cubicBezTo>
                  <a:pt x="7256" y="15415"/>
                  <a:pt x="7254" y="15410"/>
                  <a:pt x="7399" y="15354"/>
                </a:cubicBezTo>
                <a:cubicBezTo>
                  <a:pt x="7636" y="15263"/>
                  <a:pt x="7818" y="14996"/>
                  <a:pt x="7773" y="14811"/>
                </a:cubicBezTo>
                <a:cubicBezTo>
                  <a:pt x="7731" y="14640"/>
                  <a:pt x="7881" y="14278"/>
                  <a:pt x="7960" y="14357"/>
                </a:cubicBezTo>
                <a:cubicBezTo>
                  <a:pt x="8031" y="14428"/>
                  <a:pt x="8203" y="14250"/>
                  <a:pt x="8163" y="14146"/>
                </a:cubicBezTo>
                <a:cubicBezTo>
                  <a:pt x="8143" y="14094"/>
                  <a:pt x="8221" y="13951"/>
                  <a:pt x="8334" y="13830"/>
                </a:cubicBezTo>
                <a:cubicBezTo>
                  <a:pt x="8495" y="13656"/>
                  <a:pt x="8520" y="13577"/>
                  <a:pt x="8455" y="13473"/>
                </a:cubicBezTo>
                <a:cubicBezTo>
                  <a:pt x="8359" y="13319"/>
                  <a:pt x="8411" y="13255"/>
                  <a:pt x="8618" y="13255"/>
                </a:cubicBezTo>
                <a:cubicBezTo>
                  <a:pt x="8733" y="13255"/>
                  <a:pt x="8756" y="13216"/>
                  <a:pt x="8724" y="13092"/>
                </a:cubicBezTo>
                <a:cubicBezTo>
                  <a:pt x="8693" y="12975"/>
                  <a:pt x="8718" y="12919"/>
                  <a:pt x="8829" y="12890"/>
                </a:cubicBezTo>
                <a:cubicBezTo>
                  <a:pt x="8914" y="12868"/>
                  <a:pt x="8972" y="12793"/>
                  <a:pt x="8959" y="12728"/>
                </a:cubicBezTo>
                <a:cubicBezTo>
                  <a:pt x="8942" y="12640"/>
                  <a:pt x="8892" y="12590"/>
                  <a:pt x="8837" y="12582"/>
                </a:cubicBezTo>
                <a:close/>
                <a:moveTo>
                  <a:pt x="4985" y="12639"/>
                </a:moveTo>
                <a:cubicBezTo>
                  <a:pt x="4875" y="12639"/>
                  <a:pt x="4743" y="12677"/>
                  <a:pt x="4693" y="12728"/>
                </a:cubicBezTo>
                <a:cubicBezTo>
                  <a:pt x="4555" y="12866"/>
                  <a:pt x="4579" y="13230"/>
                  <a:pt x="4733" y="13319"/>
                </a:cubicBezTo>
                <a:cubicBezTo>
                  <a:pt x="5034" y="13494"/>
                  <a:pt x="5367" y="13347"/>
                  <a:pt x="5367" y="13036"/>
                </a:cubicBezTo>
                <a:cubicBezTo>
                  <a:pt x="5367" y="12770"/>
                  <a:pt x="5243" y="12639"/>
                  <a:pt x="4985" y="12639"/>
                </a:cubicBezTo>
                <a:close/>
                <a:moveTo>
                  <a:pt x="11511" y="12768"/>
                </a:moveTo>
                <a:cubicBezTo>
                  <a:pt x="11446" y="12704"/>
                  <a:pt x="11386" y="12723"/>
                  <a:pt x="11275" y="12865"/>
                </a:cubicBezTo>
                <a:cubicBezTo>
                  <a:pt x="11109" y="13082"/>
                  <a:pt x="11092" y="13222"/>
                  <a:pt x="11210" y="13295"/>
                </a:cubicBezTo>
                <a:cubicBezTo>
                  <a:pt x="11265" y="13329"/>
                  <a:pt x="11259" y="13380"/>
                  <a:pt x="11194" y="13457"/>
                </a:cubicBezTo>
                <a:cubicBezTo>
                  <a:pt x="11126" y="13539"/>
                  <a:pt x="11121" y="13609"/>
                  <a:pt x="11178" y="13700"/>
                </a:cubicBezTo>
                <a:cubicBezTo>
                  <a:pt x="11264" y="13838"/>
                  <a:pt x="11263" y="14056"/>
                  <a:pt x="11170" y="14276"/>
                </a:cubicBezTo>
                <a:cubicBezTo>
                  <a:pt x="11130" y="14370"/>
                  <a:pt x="11154" y="14440"/>
                  <a:pt x="11251" y="14511"/>
                </a:cubicBezTo>
                <a:cubicBezTo>
                  <a:pt x="11355" y="14587"/>
                  <a:pt x="11368" y="14645"/>
                  <a:pt x="11308" y="14722"/>
                </a:cubicBezTo>
                <a:cubicBezTo>
                  <a:pt x="11191" y="14873"/>
                  <a:pt x="11202" y="15375"/>
                  <a:pt x="11324" y="15475"/>
                </a:cubicBezTo>
                <a:cubicBezTo>
                  <a:pt x="11407" y="15544"/>
                  <a:pt x="11413" y="15594"/>
                  <a:pt x="11340" y="15711"/>
                </a:cubicBezTo>
                <a:cubicBezTo>
                  <a:pt x="11269" y="15825"/>
                  <a:pt x="11268" y="15894"/>
                  <a:pt x="11340" y="16010"/>
                </a:cubicBezTo>
                <a:cubicBezTo>
                  <a:pt x="11399" y="16105"/>
                  <a:pt x="11404" y="16176"/>
                  <a:pt x="11357" y="16205"/>
                </a:cubicBezTo>
                <a:cubicBezTo>
                  <a:pt x="11223" y="16288"/>
                  <a:pt x="11277" y="16455"/>
                  <a:pt x="11454" y="16505"/>
                </a:cubicBezTo>
                <a:cubicBezTo>
                  <a:pt x="11622" y="16552"/>
                  <a:pt x="11619" y="16551"/>
                  <a:pt x="11479" y="16659"/>
                </a:cubicBezTo>
                <a:cubicBezTo>
                  <a:pt x="11399" y="16720"/>
                  <a:pt x="11303" y="16782"/>
                  <a:pt x="11259" y="16797"/>
                </a:cubicBezTo>
                <a:cubicBezTo>
                  <a:pt x="11177" y="16824"/>
                  <a:pt x="11213" y="16955"/>
                  <a:pt x="11373" y="17178"/>
                </a:cubicBezTo>
                <a:cubicBezTo>
                  <a:pt x="11446" y="17280"/>
                  <a:pt x="11441" y="17345"/>
                  <a:pt x="11357" y="17502"/>
                </a:cubicBezTo>
                <a:cubicBezTo>
                  <a:pt x="11279" y="17646"/>
                  <a:pt x="11279" y="17724"/>
                  <a:pt x="11340" y="17786"/>
                </a:cubicBezTo>
                <a:cubicBezTo>
                  <a:pt x="11387" y="17832"/>
                  <a:pt x="11404" y="17921"/>
                  <a:pt x="11381" y="17980"/>
                </a:cubicBezTo>
                <a:cubicBezTo>
                  <a:pt x="11359" y="18039"/>
                  <a:pt x="11381" y="18132"/>
                  <a:pt x="11430" y="18191"/>
                </a:cubicBezTo>
                <a:cubicBezTo>
                  <a:pt x="11491" y="18264"/>
                  <a:pt x="11493" y="18311"/>
                  <a:pt x="11438" y="18345"/>
                </a:cubicBezTo>
                <a:cubicBezTo>
                  <a:pt x="11287" y="18438"/>
                  <a:pt x="11355" y="18684"/>
                  <a:pt x="11535" y="18710"/>
                </a:cubicBezTo>
                <a:cubicBezTo>
                  <a:pt x="11631" y="18723"/>
                  <a:pt x="11706" y="18765"/>
                  <a:pt x="11706" y="18807"/>
                </a:cubicBezTo>
                <a:cubicBezTo>
                  <a:pt x="11706" y="18849"/>
                  <a:pt x="11631" y="18899"/>
                  <a:pt x="11535" y="18912"/>
                </a:cubicBezTo>
                <a:cubicBezTo>
                  <a:pt x="11340" y="18940"/>
                  <a:pt x="11295" y="19113"/>
                  <a:pt x="11470" y="19180"/>
                </a:cubicBezTo>
                <a:cubicBezTo>
                  <a:pt x="11534" y="19204"/>
                  <a:pt x="11592" y="19277"/>
                  <a:pt x="11592" y="19342"/>
                </a:cubicBezTo>
                <a:cubicBezTo>
                  <a:pt x="11592" y="19493"/>
                  <a:pt x="11775" y="19494"/>
                  <a:pt x="11901" y="19342"/>
                </a:cubicBezTo>
                <a:cubicBezTo>
                  <a:pt x="11969" y="19260"/>
                  <a:pt x="12024" y="19254"/>
                  <a:pt x="12080" y="19309"/>
                </a:cubicBezTo>
                <a:cubicBezTo>
                  <a:pt x="12198" y="19428"/>
                  <a:pt x="12356" y="19403"/>
                  <a:pt x="12356" y="19269"/>
                </a:cubicBezTo>
                <a:cubicBezTo>
                  <a:pt x="12356" y="19150"/>
                  <a:pt x="12670" y="18992"/>
                  <a:pt x="12836" y="19026"/>
                </a:cubicBezTo>
                <a:cubicBezTo>
                  <a:pt x="12885" y="19036"/>
                  <a:pt x="12935" y="18963"/>
                  <a:pt x="12941" y="18872"/>
                </a:cubicBezTo>
                <a:cubicBezTo>
                  <a:pt x="12959" y="18623"/>
                  <a:pt x="13043" y="18451"/>
                  <a:pt x="13120" y="18499"/>
                </a:cubicBezTo>
                <a:cubicBezTo>
                  <a:pt x="13249" y="18578"/>
                  <a:pt x="13377" y="18335"/>
                  <a:pt x="13291" y="18175"/>
                </a:cubicBezTo>
                <a:cubicBezTo>
                  <a:pt x="13247" y="18093"/>
                  <a:pt x="13222" y="18009"/>
                  <a:pt x="13242" y="17988"/>
                </a:cubicBezTo>
                <a:cubicBezTo>
                  <a:pt x="13299" y="17931"/>
                  <a:pt x="13085" y="17551"/>
                  <a:pt x="12925" y="17429"/>
                </a:cubicBezTo>
                <a:cubicBezTo>
                  <a:pt x="12787" y="17324"/>
                  <a:pt x="12783" y="17313"/>
                  <a:pt x="12950" y="17267"/>
                </a:cubicBezTo>
                <a:cubicBezTo>
                  <a:pt x="13161" y="17207"/>
                  <a:pt x="13177" y="17120"/>
                  <a:pt x="12982" y="17016"/>
                </a:cubicBezTo>
                <a:cubicBezTo>
                  <a:pt x="12885" y="16964"/>
                  <a:pt x="12850" y="16882"/>
                  <a:pt x="12876" y="16780"/>
                </a:cubicBezTo>
                <a:cubicBezTo>
                  <a:pt x="12907" y="16665"/>
                  <a:pt x="12875" y="16626"/>
                  <a:pt x="12763" y="16626"/>
                </a:cubicBezTo>
                <a:cubicBezTo>
                  <a:pt x="12552" y="16626"/>
                  <a:pt x="12506" y="16554"/>
                  <a:pt x="12608" y="16391"/>
                </a:cubicBezTo>
                <a:cubicBezTo>
                  <a:pt x="12675" y="16285"/>
                  <a:pt x="12670" y="16207"/>
                  <a:pt x="12600" y="16059"/>
                </a:cubicBezTo>
                <a:cubicBezTo>
                  <a:pt x="12549" y="15951"/>
                  <a:pt x="12473" y="15781"/>
                  <a:pt x="12429" y="15686"/>
                </a:cubicBezTo>
                <a:cubicBezTo>
                  <a:pt x="12386" y="15591"/>
                  <a:pt x="12338" y="15385"/>
                  <a:pt x="12324" y="15224"/>
                </a:cubicBezTo>
                <a:cubicBezTo>
                  <a:pt x="12307" y="15033"/>
                  <a:pt x="12244" y="14886"/>
                  <a:pt x="12137" y="14811"/>
                </a:cubicBezTo>
                <a:cubicBezTo>
                  <a:pt x="12018" y="14728"/>
                  <a:pt x="11982" y="14649"/>
                  <a:pt x="12015" y="14519"/>
                </a:cubicBezTo>
                <a:cubicBezTo>
                  <a:pt x="12042" y="14411"/>
                  <a:pt x="12012" y="14257"/>
                  <a:pt x="11934" y="14138"/>
                </a:cubicBezTo>
                <a:cubicBezTo>
                  <a:pt x="11862" y="14029"/>
                  <a:pt x="11819" y="13887"/>
                  <a:pt x="11844" y="13822"/>
                </a:cubicBezTo>
                <a:cubicBezTo>
                  <a:pt x="11875" y="13743"/>
                  <a:pt x="11832" y="13683"/>
                  <a:pt x="11706" y="13636"/>
                </a:cubicBezTo>
                <a:cubicBezTo>
                  <a:pt x="11479" y="13549"/>
                  <a:pt x="11377" y="13217"/>
                  <a:pt x="11511" y="13003"/>
                </a:cubicBezTo>
                <a:cubicBezTo>
                  <a:pt x="11582" y="12891"/>
                  <a:pt x="11576" y="12833"/>
                  <a:pt x="11511" y="12768"/>
                </a:cubicBezTo>
                <a:close/>
                <a:moveTo>
                  <a:pt x="9561" y="12817"/>
                </a:moveTo>
                <a:cubicBezTo>
                  <a:pt x="9513" y="12833"/>
                  <a:pt x="9479" y="12907"/>
                  <a:pt x="9479" y="12987"/>
                </a:cubicBezTo>
                <a:cubicBezTo>
                  <a:pt x="9479" y="13067"/>
                  <a:pt x="9415" y="13143"/>
                  <a:pt x="9341" y="13157"/>
                </a:cubicBezTo>
                <a:cubicBezTo>
                  <a:pt x="9185" y="13187"/>
                  <a:pt x="9165" y="13338"/>
                  <a:pt x="9301" y="13473"/>
                </a:cubicBezTo>
                <a:cubicBezTo>
                  <a:pt x="9376" y="13548"/>
                  <a:pt x="9360" y="13574"/>
                  <a:pt x="9219" y="13611"/>
                </a:cubicBezTo>
                <a:cubicBezTo>
                  <a:pt x="9089" y="13645"/>
                  <a:pt x="9052" y="13695"/>
                  <a:pt x="9081" y="13806"/>
                </a:cubicBezTo>
                <a:cubicBezTo>
                  <a:pt x="9109" y="13911"/>
                  <a:pt x="9079" y="13973"/>
                  <a:pt x="8976" y="14000"/>
                </a:cubicBezTo>
                <a:cubicBezTo>
                  <a:pt x="8894" y="14022"/>
                  <a:pt x="8821" y="14099"/>
                  <a:pt x="8821" y="14179"/>
                </a:cubicBezTo>
                <a:cubicBezTo>
                  <a:pt x="8821" y="14258"/>
                  <a:pt x="8753" y="14400"/>
                  <a:pt x="8667" y="14487"/>
                </a:cubicBezTo>
                <a:cubicBezTo>
                  <a:pt x="8562" y="14591"/>
                  <a:pt x="8528" y="14692"/>
                  <a:pt x="8561" y="14795"/>
                </a:cubicBezTo>
                <a:cubicBezTo>
                  <a:pt x="8598" y="14910"/>
                  <a:pt x="8567" y="14958"/>
                  <a:pt x="8447" y="14989"/>
                </a:cubicBezTo>
                <a:cubicBezTo>
                  <a:pt x="8359" y="15012"/>
                  <a:pt x="8285" y="15066"/>
                  <a:pt x="8285" y="15111"/>
                </a:cubicBezTo>
                <a:cubicBezTo>
                  <a:pt x="8285" y="15155"/>
                  <a:pt x="8232" y="15261"/>
                  <a:pt x="8163" y="15338"/>
                </a:cubicBezTo>
                <a:cubicBezTo>
                  <a:pt x="8061" y="15450"/>
                  <a:pt x="8052" y="15495"/>
                  <a:pt x="8130" y="15589"/>
                </a:cubicBezTo>
                <a:cubicBezTo>
                  <a:pt x="8209" y="15683"/>
                  <a:pt x="8202" y="15711"/>
                  <a:pt x="8098" y="15751"/>
                </a:cubicBezTo>
                <a:cubicBezTo>
                  <a:pt x="8023" y="15780"/>
                  <a:pt x="7979" y="15865"/>
                  <a:pt x="7992" y="15962"/>
                </a:cubicBezTo>
                <a:cubicBezTo>
                  <a:pt x="8007" y="16070"/>
                  <a:pt x="7957" y="16156"/>
                  <a:pt x="7846" y="16205"/>
                </a:cubicBezTo>
                <a:cubicBezTo>
                  <a:pt x="7672" y="16281"/>
                  <a:pt x="7549" y="16569"/>
                  <a:pt x="7635" y="16707"/>
                </a:cubicBezTo>
                <a:cubicBezTo>
                  <a:pt x="7661" y="16751"/>
                  <a:pt x="7618" y="16806"/>
                  <a:pt x="7529" y="16829"/>
                </a:cubicBezTo>
                <a:cubicBezTo>
                  <a:pt x="7411" y="16860"/>
                  <a:pt x="7366" y="16937"/>
                  <a:pt x="7366" y="17105"/>
                </a:cubicBezTo>
                <a:cubicBezTo>
                  <a:pt x="7366" y="17264"/>
                  <a:pt x="7322" y="17338"/>
                  <a:pt x="7220" y="17364"/>
                </a:cubicBezTo>
                <a:cubicBezTo>
                  <a:pt x="7082" y="17400"/>
                  <a:pt x="6976" y="17676"/>
                  <a:pt x="6976" y="18012"/>
                </a:cubicBezTo>
                <a:cubicBezTo>
                  <a:pt x="6976" y="18178"/>
                  <a:pt x="7451" y="18666"/>
                  <a:pt x="7651" y="18710"/>
                </a:cubicBezTo>
                <a:cubicBezTo>
                  <a:pt x="7727" y="18726"/>
                  <a:pt x="7775" y="18781"/>
                  <a:pt x="7765" y="18831"/>
                </a:cubicBezTo>
                <a:cubicBezTo>
                  <a:pt x="7744" y="18931"/>
                  <a:pt x="7853" y="18950"/>
                  <a:pt x="8114" y="18880"/>
                </a:cubicBezTo>
                <a:cubicBezTo>
                  <a:pt x="8238" y="18847"/>
                  <a:pt x="8292" y="18758"/>
                  <a:pt x="8325" y="18556"/>
                </a:cubicBezTo>
                <a:cubicBezTo>
                  <a:pt x="8351" y="18402"/>
                  <a:pt x="8410" y="18195"/>
                  <a:pt x="8455" y="18102"/>
                </a:cubicBezTo>
                <a:cubicBezTo>
                  <a:pt x="8516" y="17977"/>
                  <a:pt x="8516" y="17908"/>
                  <a:pt x="8447" y="17826"/>
                </a:cubicBezTo>
                <a:cubicBezTo>
                  <a:pt x="8373" y="17737"/>
                  <a:pt x="8380" y="17700"/>
                  <a:pt x="8488" y="17640"/>
                </a:cubicBezTo>
                <a:cubicBezTo>
                  <a:pt x="8602" y="17576"/>
                  <a:pt x="8606" y="17539"/>
                  <a:pt x="8520" y="17437"/>
                </a:cubicBezTo>
                <a:cubicBezTo>
                  <a:pt x="8434" y="17333"/>
                  <a:pt x="8451" y="17306"/>
                  <a:pt x="8602" y="17251"/>
                </a:cubicBezTo>
                <a:cubicBezTo>
                  <a:pt x="8759" y="17192"/>
                  <a:pt x="8780" y="17129"/>
                  <a:pt x="8797" y="16659"/>
                </a:cubicBezTo>
                <a:cubicBezTo>
                  <a:pt x="8810" y="16273"/>
                  <a:pt x="8842" y="16111"/>
                  <a:pt x="8935" y="16043"/>
                </a:cubicBezTo>
                <a:cubicBezTo>
                  <a:pt x="9005" y="15992"/>
                  <a:pt x="9053" y="15885"/>
                  <a:pt x="9041" y="15808"/>
                </a:cubicBezTo>
                <a:cubicBezTo>
                  <a:pt x="9028" y="15730"/>
                  <a:pt x="9045" y="15622"/>
                  <a:pt x="9081" y="15565"/>
                </a:cubicBezTo>
                <a:cubicBezTo>
                  <a:pt x="9117" y="15507"/>
                  <a:pt x="9157" y="15313"/>
                  <a:pt x="9162" y="15135"/>
                </a:cubicBezTo>
                <a:cubicBezTo>
                  <a:pt x="9168" y="14957"/>
                  <a:pt x="9223" y="14747"/>
                  <a:pt x="9284" y="14673"/>
                </a:cubicBezTo>
                <a:cubicBezTo>
                  <a:pt x="9384" y="14553"/>
                  <a:pt x="9371" y="14524"/>
                  <a:pt x="9203" y="14397"/>
                </a:cubicBezTo>
                <a:cubicBezTo>
                  <a:pt x="9002" y="14246"/>
                  <a:pt x="8987" y="14263"/>
                  <a:pt x="9406" y="14130"/>
                </a:cubicBezTo>
                <a:cubicBezTo>
                  <a:pt x="9520" y="14094"/>
                  <a:pt x="9525" y="14076"/>
                  <a:pt x="9398" y="13935"/>
                </a:cubicBezTo>
                <a:cubicBezTo>
                  <a:pt x="9261" y="13784"/>
                  <a:pt x="9260" y="13785"/>
                  <a:pt x="9431" y="13741"/>
                </a:cubicBezTo>
                <a:cubicBezTo>
                  <a:pt x="9554" y="13709"/>
                  <a:pt x="9595" y="13648"/>
                  <a:pt x="9569" y="13546"/>
                </a:cubicBezTo>
                <a:cubicBezTo>
                  <a:pt x="9548" y="13468"/>
                  <a:pt x="9571" y="13383"/>
                  <a:pt x="9626" y="13352"/>
                </a:cubicBezTo>
                <a:cubicBezTo>
                  <a:pt x="9748" y="13281"/>
                  <a:pt x="9687" y="12775"/>
                  <a:pt x="9561" y="12817"/>
                </a:cubicBezTo>
                <a:close/>
                <a:moveTo>
                  <a:pt x="10373" y="12898"/>
                </a:moveTo>
                <a:cubicBezTo>
                  <a:pt x="10330" y="12924"/>
                  <a:pt x="10296" y="13058"/>
                  <a:pt x="10300" y="13190"/>
                </a:cubicBezTo>
                <a:cubicBezTo>
                  <a:pt x="10304" y="13331"/>
                  <a:pt x="10253" y="13467"/>
                  <a:pt x="10178" y="13522"/>
                </a:cubicBezTo>
                <a:cubicBezTo>
                  <a:pt x="10005" y="13648"/>
                  <a:pt x="10017" y="13763"/>
                  <a:pt x="10211" y="13814"/>
                </a:cubicBezTo>
                <a:cubicBezTo>
                  <a:pt x="10403" y="13864"/>
                  <a:pt x="10335" y="14016"/>
                  <a:pt x="10121" y="14016"/>
                </a:cubicBezTo>
                <a:cubicBezTo>
                  <a:pt x="9960" y="14016"/>
                  <a:pt x="9923" y="14205"/>
                  <a:pt x="10065" y="14292"/>
                </a:cubicBezTo>
                <a:cubicBezTo>
                  <a:pt x="10122" y="14328"/>
                  <a:pt x="10086" y="14397"/>
                  <a:pt x="9967" y="14487"/>
                </a:cubicBezTo>
                <a:cubicBezTo>
                  <a:pt x="9812" y="14604"/>
                  <a:pt x="9803" y="14637"/>
                  <a:pt x="9894" y="14746"/>
                </a:cubicBezTo>
                <a:cubicBezTo>
                  <a:pt x="9985" y="14856"/>
                  <a:pt x="9982" y="14878"/>
                  <a:pt x="9837" y="14916"/>
                </a:cubicBezTo>
                <a:cubicBezTo>
                  <a:pt x="9652" y="14964"/>
                  <a:pt x="9606" y="15167"/>
                  <a:pt x="9780" y="15167"/>
                </a:cubicBezTo>
                <a:cubicBezTo>
                  <a:pt x="9841" y="15167"/>
                  <a:pt x="9909" y="15199"/>
                  <a:pt x="9934" y="15240"/>
                </a:cubicBezTo>
                <a:cubicBezTo>
                  <a:pt x="10011" y="15363"/>
                  <a:pt x="9829" y="15629"/>
                  <a:pt x="9666" y="15629"/>
                </a:cubicBezTo>
                <a:cubicBezTo>
                  <a:pt x="9448" y="15629"/>
                  <a:pt x="9483" y="15850"/>
                  <a:pt x="9715" y="15937"/>
                </a:cubicBezTo>
                <a:cubicBezTo>
                  <a:pt x="9951" y="16027"/>
                  <a:pt x="9891" y="16164"/>
                  <a:pt x="9618" y="16164"/>
                </a:cubicBezTo>
                <a:cubicBezTo>
                  <a:pt x="9448" y="16164"/>
                  <a:pt x="9431" y="16189"/>
                  <a:pt x="9471" y="16351"/>
                </a:cubicBezTo>
                <a:cubicBezTo>
                  <a:pt x="9497" y="16454"/>
                  <a:pt x="9477" y="16565"/>
                  <a:pt x="9431" y="16594"/>
                </a:cubicBezTo>
                <a:cubicBezTo>
                  <a:pt x="9385" y="16622"/>
                  <a:pt x="9361" y="16711"/>
                  <a:pt x="9382" y="16789"/>
                </a:cubicBezTo>
                <a:cubicBezTo>
                  <a:pt x="9402" y="16867"/>
                  <a:pt x="9377" y="16966"/>
                  <a:pt x="9317" y="17016"/>
                </a:cubicBezTo>
                <a:cubicBezTo>
                  <a:pt x="9223" y="17093"/>
                  <a:pt x="9218" y="17124"/>
                  <a:pt x="9325" y="17242"/>
                </a:cubicBezTo>
                <a:cubicBezTo>
                  <a:pt x="9471" y="17403"/>
                  <a:pt x="9416" y="17542"/>
                  <a:pt x="9203" y="17542"/>
                </a:cubicBezTo>
                <a:cubicBezTo>
                  <a:pt x="9003" y="17542"/>
                  <a:pt x="9016" y="17749"/>
                  <a:pt x="9219" y="17802"/>
                </a:cubicBezTo>
                <a:cubicBezTo>
                  <a:pt x="9415" y="17853"/>
                  <a:pt x="9342" y="18004"/>
                  <a:pt x="9122" y="18004"/>
                </a:cubicBezTo>
                <a:cubicBezTo>
                  <a:pt x="8993" y="18004"/>
                  <a:pt x="8970" y="18038"/>
                  <a:pt x="9008" y="18191"/>
                </a:cubicBezTo>
                <a:cubicBezTo>
                  <a:pt x="9034" y="18294"/>
                  <a:pt x="9022" y="18402"/>
                  <a:pt x="8984" y="18426"/>
                </a:cubicBezTo>
                <a:cubicBezTo>
                  <a:pt x="8873" y="18494"/>
                  <a:pt x="8914" y="19024"/>
                  <a:pt x="9041" y="19172"/>
                </a:cubicBezTo>
                <a:cubicBezTo>
                  <a:pt x="9104" y="19246"/>
                  <a:pt x="9248" y="19310"/>
                  <a:pt x="9357" y="19309"/>
                </a:cubicBezTo>
                <a:cubicBezTo>
                  <a:pt x="9467" y="19309"/>
                  <a:pt x="9603" y="19312"/>
                  <a:pt x="9666" y="19317"/>
                </a:cubicBezTo>
                <a:cubicBezTo>
                  <a:pt x="9730" y="19323"/>
                  <a:pt x="9839" y="19306"/>
                  <a:pt x="9910" y="19277"/>
                </a:cubicBezTo>
                <a:cubicBezTo>
                  <a:pt x="9998" y="19241"/>
                  <a:pt x="10071" y="19274"/>
                  <a:pt x="10130" y="19382"/>
                </a:cubicBezTo>
                <a:cubicBezTo>
                  <a:pt x="10231" y="19571"/>
                  <a:pt x="10309" y="19579"/>
                  <a:pt x="10438" y="19423"/>
                </a:cubicBezTo>
                <a:cubicBezTo>
                  <a:pt x="10491" y="19360"/>
                  <a:pt x="10578" y="19309"/>
                  <a:pt x="10633" y="19309"/>
                </a:cubicBezTo>
                <a:cubicBezTo>
                  <a:pt x="10784" y="19309"/>
                  <a:pt x="10847" y="19161"/>
                  <a:pt x="10747" y="19042"/>
                </a:cubicBezTo>
                <a:cubicBezTo>
                  <a:pt x="10682" y="18964"/>
                  <a:pt x="10682" y="18928"/>
                  <a:pt x="10747" y="18888"/>
                </a:cubicBezTo>
                <a:cubicBezTo>
                  <a:pt x="10795" y="18858"/>
                  <a:pt x="10819" y="18757"/>
                  <a:pt x="10796" y="18669"/>
                </a:cubicBezTo>
                <a:cubicBezTo>
                  <a:pt x="10773" y="18581"/>
                  <a:pt x="10788" y="18460"/>
                  <a:pt x="10837" y="18402"/>
                </a:cubicBezTo>
                <a:cubicBezTo>
                  <a:pt x="10907" y="18317"/>
                  <a:pt x="10889" y="18267"/>
                  <a:pt x="10755" y="18166"/>
                </a:cubicBezTo>
                <a:cubicBezTo>
                  <a:pt x="10598" y="18048"/>
                  <a:pt x="10597" y="18031"/>
                  <a:pt x="10707" y="17875"/>
                </a:cubicBezTo>
                <a:cubicBezTo>
                  <a:pt x="10805" y="17734"/>
                  <a:pt x="10813" y="17672"/>
                  <a:pt x="10731" y="17526"/>
                </a:cubicBezTo>
                <a:cubicBezTo>
                  <a:pt x="10677" y="17430"/>
                  <a:pt x="10581" y="17325"/>
                  <a:pt x="10528" y="17291"/>
                </a:cubicBezTo>
                <a:cubicBezTo>
                  <a:pt x="10398" y="17208"/>
                  <a:pt x="10488" y="17088"/>
                  <a:pt x="10674" y="17088"/>
                </a:cubicBezTo>
                <a:cubicBezTo>
                  <a:pt x="10824" y="17088"/>
                  <a:pt x="10882" y="16899"/>
                  <a:pt x="10755" y="16821"/>
                </a:cubicBezTo>
                <a:cubicBezTo>
                  <a:pt x="10636" y="16747"/>
                  <a:pt x="10602" y="16305"/>
                  <a:pt x="10715" y="16262"/>
                </a:cubicBezTo>
                <a:cubicBezTo>
                  <a:pt x="10853" y="16209"/>
                  <a:pt x="10846" y="16010"/>
                  <a:pt x="10707" y="16010"/>
                </a:cubicBezTo>
                <a:cubicBezTo>
                  <a:pt x="10536" y="16010"/>
                  <a:pt x="10476" y="15848"/>
                  <a:pt x="10609" y="15751"/>
                </a:cubicBezTo>
                <a:cubicBezTo>
                  <a:pt x="10769" y="15634"/>
                  <a:pt x="10734" y="15195"/>
                  <a:pt x="10552" y="15062"/>
                </a:cubicBezTo>
                <a:cubicBezTo>
                  <a:pt x="10417" y="14964"/>
                  <a:pt x="10415" y="14952"/>
                  <a:pt x="10577" y="14851"/>
                </a:cubicBezTo>
                <a:cubicBezTo>
                  <a:pt x="10795" y="14715"/>
                  <a:pt x="10785" y="14643"/>
                  <a:pt x="10544" y="14551"/>
                </a:cubicBezTo>
                <a:cubicBezTo>
                  <a:pt x="10344" y="14476"/>
                  <a:pt x="10358" y="14324"/>
                  <a:pt x="10560" y="14324"/>
                </a:cubicBezTo>
                <a:cubicBezTo>
                  <a:pt x="10684" y="14324"/>
                  <a:pt x="10707" y="14127"/>
                  <a:pt x="10593" y="14057"/>
                </a:cubicBezTo>
                <a:cubicBezTo>
                  <a:pt x="10552" y="14032"/>
                  <a:pt x="10537" y="13963"/>
                  <a:pt x="10560" y="13903"/>
                </a:cubicBezTo>
                <a:cubicBezTo>
                  <a:pt x="10583" y="13843"/>
                  <a:pt x="10577" y="13754"/>
                  <a:pt x="10544" y="13700"/>
                </a:cubicBezTo>
                <a:cubicBezTo>
                  <a:pt x="10470" y="13580"/>
                  <a:pt x="10473" y="13335"/>
                  <a:pt x="10552" y="13149"/>
                </a:cubicBezTo>
                <a:cubicBezTo>
                  <a:pt x="10618" y="12994"/>
                  <a:pt x="10496" y="12822"/>
                  <a:pt x="10373" y="12898"/>
                </a:cubicBezTo>
                <a:close/>
                <a:moveTo>
                  <a:pt x="20768" y="13587"/>
                </a:moveTo>
                <a:cubicBezTo>
                  <a:pt x="20701" y="13562"/>
                  <a:pt x="20617" y="13570"/>
                  <a:pt x="20556" y="13619"/>
                </a:cubicBezTo>
                <a:cubicBezTo>
                  <a:pt x="20504" y="13662"/>
                  <a:pt x="20389" y="13709"/>
                  <a:pt x="20304" y="13725"/>
                </a:cubicBezTo>
                <a:cubicBezTo>
                  <a:pt x="20206" y="13743"/>
                  <a:pt x="20145" y="13821"/>
                  <a:pt x="20134" y="13944"/>
                </a:cubicBezTo>
                <a:cubicBezTo>
                  <a:pt x="20099" y="14330"/>
                  <a:pt x="20063" y="14472"/>
                  <a:pt x="19963" y="14592"/>
                </a:cubicBezTo>
                <a:cubicBezTo>
                  <a:pt x="19877" y="14695"/>
                  <a:pt x="19882" y="14735"/>
                  <a:pt x="19987" y="14851"/>
                </a:cubicBezTo>
                <a:cubicBezTo>
                  <a:pt x="20057" y="14928"/>
                  <a:pt x="20117" y="15059"/>
                  <a:pt x="20117" y="15143"/>
                </a:cubicBezTo>
                <a:cubicBezTo>
                  <a:pt x="20117" y="15228"/>
                  <a:pt x="20137" y="15317"/>
                  <a:pt x="20166" y="15346"/>
                </a:cubicBezTo>
                <a:cubicBezTo>
                  <a:pt x="20258" y="15438"/>
                  <a:pt x="20381" y="15352"/>
                  <a:pt x="20426" y="15159"/>
                </a:cubicBezTo>
                <a:cubicBezTo>
                  <a:pt x="20454" y="15040"/>
                  <a:pt x="20532" y="14965"/>
                  <a:pt x="20646" y="14949"/>
                </a:cubicBezTo>
                <a:cubicBezTo>
                  <a:pt x="20793" y="14927"/>
                  <a:pt x="20817" y="14891"/>
                  <a:pt x="20784" y="14722"/>
                </a:cubicBezTo>
                <a:cubicBezTo>
                  <a:pt x="20759" y="14593"/>
                  <a:pt x="20794" y="14469"/>
                  <a:pt x="20873" y="14381"/>
                </a:cubicBezTo>
                <a:cubicBezTo>
                  <a:pt x="20991" y="14250"/>
                  <a:pt x="20986" y="14231"/>
                  <a:pt x="20808" y="14098"/>
                </a:cubicBezTo>
                <a:cubicBezTo>
                  <a:pt x="20639" y="13970"/>
                  <a:pt x="20632" y="13949"/>
                  <a:pt x="20751" y="13903"/>
                </a:cubicBezTo>
                <a:cubicBezTo>
                  <a:pt x="20825" y="13875"/>
                  <a:pt x="20881" y="13801"/>
                  <a:pt x="20881" y="13741"/>
                </a:cubicBezTo>
                <a:cubicBezTo>
                  <a:pt x="20881" y="13669"/>
                  <a:pt x="20834" y="13612"/>
                  <a:pt x="20768" y="13587"/>
                </a:cubicBezTo>
                <a:close/>
                <a:moveTo>
                  <a:pt x="2466" y="15800"/>
                </a:moveTo>
                <a:cubicBezTo>
                  <a:pt x="2433" y="15790"/>
                  <a:pt x="2395" y="15805"/>
                  <a:pt x="2352" y="15840"/>
                </a:cubicBezTo>
                <a:cubicBezTo>
                  <a:pt x="2293" y="15890"/>
                  <a:pt x="2169" y="15913"/>
                  <a:pt x="2076" y="15889"/>
                </a:cubicBezTo>
                <a:cubicBezTo>
                  <a:pt x="1933" y="15851"/>
                  <a:pt x="1908" y="15873"/>
                  <a:pt x="1897" y="16059"/>
                </a:cubicBezTo>
                <a:cubicBezTo>
                  <a:pt x="1890" y="16180"/>
                  <a:pt x="1877" y="16336"/>
                  <a:pt x="1873" y="16408"/>
                </a:cubicBezTo>
                <a:cubicBezTo>
                  <a:pt x="1868" y="16479"/>
                  <a:pt x="1838" y="16564"/>
                  <a:pt x="1808" y="16594"/>
                </a:cubicBezTo>
                <a:cubicBezTo>
                  <a:pt x="1705" y="16696"/>
                  <a:pt x="1756" y="16839"/>
                  <a:pt x="1905" y="16878"/>
                </a:cubicBezTo>
                <a:cubicBezTo>
                  <a:pt x="2009" y="16905"/>
                  <a:pt x="2038" y="16959"/>
                  <a:pt x="2011" y="17064"/>
                </a:cubicBezTo>
                <a:cubicBezTo>
                  <a:pt x="1982" y="17172"/>
                  <a:pt x="2017" y="17228"/>
                  <a:pt x="2133" y="17259"/>
                </a:cubicBezTo>
                <a:cubicBezTo>
                  <a:pt x="2222" y="17282"/>
                  <a:pt x="2291" y="17329"/>
                  <a:pt x="2279" y="17364"/>
                </a:cubicBezTo>
                <a:cubicBezTo>
                  <a:pt x="2237" y="17490"/>
                  <a:pt x="2916" y="18098"/>
                  <a:pt x="3059" y="18061"/>
                </a:cubicBezTo>
                <a:cubicBezTo>
                  <a:pt x="3135" y="18041"/>
                  <a:pt x="3245" y="18057"/>
                  <a:pt x="3303" y="18094"/>
                </a:cubicBezTo>
                <a:cubicBezTo>
                  <a:pt x="3360" y="18130"/>
                  <a:pt x="3453" y="18158"/>
                  <a:pt x="3506" y="18158"/>
                </a:cubicBezTo>
                <a:cubicBezTo>
                  <a:pt x="3621" y="18160"/>
                  <a:pt x="3634" y="17878"/>
                  <a:pt x="3522" y="17810"/>
                </a:cubicBezTo>
                <a:cubicBezTo>
                  <a:pt x="3408" y="17739"/>
                  <a:pt x="3512" y="17623"/>
                  <a:pt x="3685" y="17623"/>
                </a:cubicBezTo>
                <a:cubicBezTo>
                  <a:pt x="3878" y="17623"/>
                  <a:pt x="3878" y="17423"/>
                  <a:pt x="3685" y="17372"/>
                </a:cubicBezTo>
                <a:cubicBezTo>
                  <a:pt x="3581" y="17345"/>
                  <a:pt x="3543" y="17285"/>
                  <a:pt x="3571" y="17178"/>
                </a:cubicBezTo>
                <a:cubicBezTo>
                  <a:pt x="3593" y="17093"/>
                  <a:pt x="3575" y="17002"/>
                  <a:pt x="3531" y="16975"/>
                </a:cubicBezTo>
                <a:cubicBezTo>
                  <a:pt x="3486" y="16948"/>
                  <a:pt x="3474" y="16874"/>
                  <a:pt x="3498" y="16813"/>
                </a:cubicBezTo>
                <a:cubicBezTo>
                  <a:pt x="3525" y="16742"/>
                  <a:pt x="3471" y="16680"/>
                  <a:pt x="3352" y="16635"/>
                </a:cubicBezTo>
                <a:cubicBezTo>
                  <a:pt x="3248" y="16595"/>
                  <a:pt x="3107" y="16438"/>
                  <a:pt x="3035" y="16286"/>
                </a:cubicBezTo>
                <a:cubicBezTo>
                  <a:pt x="2962" y="16134"/>
                  <a:pt x="2849" y="16015"/>
                  <a:pt x="2791" y="16027"/>
                </a:cubicBezTo>
                <a:cubicBezTo>
                  <a:pt x="2733" y="16038"/>
                  <a:pt x="2633" y="15980"/>
                  <a:pt x="2572" y="15897"/>
                </a:cubicBezTo>
                <a:cubicBezTo>
                  <a:pt x="2528" y="15838"/>
                  <a:pt x="2499" y="15809"/>
                  <a:pt x="2466" y="15800"/>
                </a:cubicBezTo>
                <a:close/>
                <a:moveTo>
                  <a:pt x="19102" y="16780"/>
                </a:moveTo>
                <a:cubicBezTo>
                  <a:pt x="19048" y="16788"/>
                  <a:pt x="18976" y="16829"/>
                  <a:pt x="18923" y="16902"/>
                </a:cubicBezTo>
                <a:cubicBezTo>
                  <a:pt x="18869" y="16976"/>
                  <a:pt x="18734" y="17027"/>
                  <a:pt x="18598" y="17024"/>
                </a:cubicBezTo>
                <a:cubicBezTo>
                  <a:pt x="18427" y="17019"/>
                  <a:pt x="18350" y="17062"/>
                  <a:pt x="18321" y="17170"/>
                </a:cubicBezTo>
                <a:cubicBezTo>
                  <a:pt x="18298" y="17259"/>
                  <a:pt x="18221" y="17315"/>
                  <a:pt x="18118" y="17315"/>
                </a:cubicBezTo>
                <a:cubicBezTo>
                  <a:pt x="17986" y="17315"/>
                  <a:pt x="17957" y="17350"/>
                  <a:pt x="17988" y="17469"/>
                </a:cubicBezTo>
                <a:cubicBezTo>
                  <a:pt x="18034" y="17645"/>
                  <a:pt x="17918" y="17741"/>
                  <a:pt x="17696" y="17713"/>
                </a:cubicBezTo>
                <a:cubicBezTo>
                  <a:pt x="17581" y="17698"/>
                  <a:pt x="17511" y="17774"/>
                  <a:pt x="17411" y="18004"/>
                </a:cubicBezTo>
                <a:cubicBezTo>
                  <a:pt x="17334" y="18183"/>
                  <a:pt x="17223" y="18312"/>
                  <a:pt x="17151" y="18312"/>
                </a:cubicBezTo>
                <a:cubicBezTo>
                  <a:pt x="17065" y="18312"/>
                  <a:pt x="17034" y="18360"/>
                  <a:pt x="17062" y="18466"/>
                </a:cubicBezTo>
                <a:cubicBezTo>
                  <a:pt x="17084" y="18551"/>
                  <a:pt x="17076" y="18637"/>
                  <a:pt x="17037" y="18661"/>
                </a:cubicBezTo>
                <a:cubicBezTo>
                  <a:pt x="16925" y="18730"/>
                  <a:pt x="16957" y="19001"/>
                  <a:pt x="17078" y="19001"/>
                </a:cubicBezTo>
                <a:cubicBezTo>
                  <a:pt x="17139" y="19001"/>
                  <a:pt x="17206" y="18963"/>
                  <a:pt x="17232" y="18920"/>
                </a:cubicBezTo>
                <a:cubicBezTo>
                  <a:pt x="17303" y="18806"/>
                  <a:pt x="17427" y="18910"/>
                  <a:pt x="17427" y="19082"/>
                </a:cubicBezTo>
                <a:cubicBezTo>
                  <a:pt x="17427" y="19258"/>
                  <a:pt x="17696" y="19291"/>
                  <a:pt x="17761" y="19123"/>
                </a:cubicBezTo>
                <a:cubicBezTo>
                  <a:pt x="17786" y="19058"/>
                  <a:pt x="17865" y="19026"/>
                  <a:pt x="17956" y="19050"/>
                </a:cubicBezTo>
                <a:cubicBezTo>
                  <a:pt x="18071" y="19080"/>
                  <a:pt x="18115" y="19049"/>
                  <a:pt x="18134" y="18912"/>
                </a:cubicBezTo>
                <a:cubicBezTo>
                  <a:pt x="18153" y="18781"/>
                  <a:pt x="18198" y="18743"/>
                  <a:pt x="18313" y="18758"/>
                </a:cubicBezTo>
                <a:cubicBezTo>
                  <a:pt x="18432" y="18774"/>
                  <a:pt x="18499" y="18710"/>
                  <a:pt x="18581" y="18499"/>
                </a:cubicBezTo>
                <a:cubicBezTo>
                  <a:pt x="18642" y="18345"/>
                  <a:pt x="18761" y="18196"/>
                  <a:pt x="18842" y="18166"/>
                </a:cubicBezTo>
                <a:cubicBezTo>
                  <a:pt x="18937" y="18131"/>
                  <a:pt x="18994" y="18022"/>
                  <a:pt x="19012" y="17850"/>
                </a:cubicBezTo>
                <a:cubicBezTo>
                  <a:pt x="19028" y="17706"/>
                  <a:pt x="19095" y="17549"/>
                  <a:pt x="19158" y="17502"/>
                </a:cubicBezTo>
                <a:cubicBezTo>
                  <a:pt x="19322" y="17380"/>
                  <a:pt x="19301" y="17266"/>
                  <a:pt x="19102" y="17210"/>
                </a:cubicBezTo>
                <a:cubicBezTo>
                  <a:pt x="18940" y="17165"/>
                  <a:pt x="18935" y="17152"/>
                  <a:pt x="19061" y="17056"/>
                </a:cubicBezTo>
                <a:cubicBezTo>
                  <a:pt x="19135" y="16999"/>
                  <a:pt x="19191" y="16918"/>
                  <a:pt x="19191" y="16870"/>
                </a:cubicBezTo>
                <a:cubicBezTo>
                  <a:pt x="19191" y="16805"/>
                  <a:pt x="19155" y="16773"/>
                  <a:pt x="19102" y="16780"/>
                </a:cubicBezTo>
                <a:close/>
                <a:moveTo>
                  <a:pt x="5424" y="18701"/>
                </a:moveTo>
                <a:cubicBezTo>
                  <a:pt x="5371" y="18690"/>
                  <a:pt x="5310" y="18702"/>
                  <a:pt x="5262" y="18750"/>
                </a:cubicBezTo>
                <a:cubicBezTo>
                  <a:pt x="5231" y="18780"/>
                  <a:pt x="5127" y="18806"/>
                  <a:pt x="5034" y="18807"/>
                </a:cubicBezTo>
                <a:cubicBezTo>
                  <a:pt x="4920" y="18808"/>
                  <a:pt x="4864" y="18861"/>
                  <a:pt x="4863" y="18961"/>
                </a:cubicBezTo>
                <a:cubicBezTo>
                  <a:pt x="4863" y="19042"/>
                  <a:pt x="4827" y="19122"/>
                  <a:pt x="4774" y="19139"/>
                </a:cubicBezTo>
                <a:cubicBezTo>
                  <a:pt x="4621" y="19190"/>
                  <a:pt x="4659" y="19382"/>
                  <a:pt x="4823" y="19382"/>
                </a:cubicBezTo>
                <a:cubicBezTo>
                  <a:pt x="5016" y="19382"/>
                  <a:pt x="5108" y="19525"/>
                  <a:pt x="4953" y="19585"/>
                </a:cubicBezTo>
                <a:cubicBezTo>
                  <a:pt x="4776" y="19653"/>
                  <a:pt x="4806" y="19844"/>
                  <a:pt x="4993" y="19844"/>
                </a:cubicBezTo>
                <a:cubicBezTo>
                  <a:pt x="5090" y="19844"/>
                  <a:pt x="5164" y="19907"/>
                  <a:pt x="5188" y="19998"/>
                </a:cubicBezTo>
                <a:cubicBezTo>
                  <a:pt x="5211" y="20083"/>
                  <a:pt x="5278" y="20152"/>
                  <a:pt x="5335" y="20152"/>
                </a:cubicBezTo>
                <a:cubicBezTo>
                  <a:pt x="5392" y="20152"/>
                  <a:pt x="5475" y="20227"/>
                  <a:pt x="5522" y="20314"/>
                </a:cubicBezTo>
                <a:cubicBezTo>
                  <a:pt x="5569" y="20402"/>
                  <a:pt x="5660" y="20450"/>
                  <a:pt x="5717" y="20428"/>
                </a:cubicBezTo>
                <a:cubicBezTo>
                  <a:pt x="5774" y="20406"/>
                  <a:pt x="5861" y="20440"/>
                  <a:pt x="5912" y="20501"/>
                </a:cubicBezTo>
                <a:cubicBezTo>
                  <a:pt x="6013" y="20622"/>
                  <a:pt x="6083" y="20638"/>
                  <a:pt x="6164" y="20558"/>
                </a:cubicBezTo>
                <a:cubicBezTo>
                  <a:pt x="6241" y="20480"/>
                  <a:pt x="6516" y="20475"/>
                  <a:pt x="6562" y="20550"/>
                </a:cubicBezTo>
                <a:cubicBezTo>
                  <a:pt x="6640" y="20676"/>
                  <a:pt x="6796" y="20611"/>
                  <a:pt x="6968" y="20379"/>
                </a:cubicBezTo>
                <a:cubicBezTo>
                  <a:pt x="7129" y="20163"/>
                  <a:pt x="7137" y="20130"/>
                  <a:pt x="7025" y="20006"/>
                </a:cubicBezTo>
                <a:cubicBezTo>
                  <a:pt x="6958" y="19933"/>
                  <a:pt x="6903" y="19821"/>
                  <a:pt x="6903" y="19755"/>
                </a:cubicBezTo>
                <a:cubicBezTo>
                  <a:pt x="6903" y="19690"/>
                  <a:pt x="6833" y="19615"/>
                  <a:pt x="6749" y="19593"/>
                </a:cubicBezTo>
                <a:cubicBezTo>
                  <a:pt x="6646" y="19566"/>
                  <a:pt x="6612" y="19512"/>
                  <a:pt x="6643" y="19431"/>
                </a:cubicBezTo>
                <a:cubicBezTo>
                  <a:pt x="6713" y="19249"/>
                  <a:pt x="6460" y="19193"/>
                  <a:pt x="6286" y="19350"/>
                </a:cubicBezTo>
                <a:cubicBezTo>
                  <a:pt x="6200" y="19427"/>
                  <a:pt x="6084" y="19459"/>
                  <a:pt x="6009" y="19431"/>
                </a:cubicBezTo>
                <a:cubicBezTo>
                  <a:pt x="5890" y="19385"/>
                  <a:pt x="5893" y="19373"/>
                  <a:pt x="6009" y="19245"/>
                </a:cubicBezTo>
                <a:cubicBezTo>
                  <a:pt x="6078" y="19168"/>
                  <a:pt x="6131" y="19067"/>
                  <a:pt x="6131" y="19018"/>
                </a:cubicBezTo>
                <a:cubicBezTo>
                  <a:pt x="6131" y="18908"/>
                  <a:pt x="5929" y="18895"/>
                  <a:pt x="5863" y="19001"/>
                </a:cubicBezTo>
                <a:cubicBezTo>
                  <a:pt x="5797" y="19108"/>
                  <a:pt x="5522" y="18951"/>
                  <a:pt x="5522" y="18807"/>
                </a:cubicBezTo>
                <a:cubicBezTo>
                  <a:pt x="5522" y="18748"/>
                  <a:pt x="5477" y="18713"/>
                  <a:pt x="5424" y="18701"/>
                </a:cubicBezTo>
                <a:close/>
                <a:moveTo>
                  <a:pt x="15209" y="19382"/>
                </a:moveTo>
                <a:cubicBezTo>
                  <a:pt x="15133" y="19383"/>
                  <a:pt x="15048" y="19436"/>
                  <a:pt x="15022" y="19536"/>
                </a:cubicBezTo>
                <a:cubicBezTo>
                  <a:pt x="14973" y="19723"/>
                  <a:pt x="14728" y="19738"/>
                  <a:pt x="14469" y="19569"/>
                </a:cubicBezTo>
                <a:cubicBezTo>
                  <a:pt x="14258" y="19430"/>
                  <a:pt x="14128" y="19476"/>
                  <a:pt x="14128" y="19690"/>
                </a:cubicBezTo>
                <a:cubicBezTo>
                  <a:pt x="14128" y="19889"/>
                  <a:pt x="13834" y="20049"/>
                  <a:pt x="13770" y="19885"/>
                </a:cubicBezTo>
                <a:cubicBezTo>
                  <a:pt x="13700" y="19701"/>
                  <a:pt x="13449" y="19742"/>
                  <a:pt x="13421" y="19942"/>
                </a:cubicBezTo>
                <a:cubicBezTo>
                  <a:pt x="13406" y="20050"/>
                  <a:pt x="13329" y="20121"/>
                  <a:pt x="13226" y="20136"/>
                </a:cubicBezTo>
                <a:cubicBezTo>
                  <a:pt x="13135" y="20149"/>
                  <a:pt x="13043" y="20227"/>
                  <a:pt x="13023" y="20306"/>
                </a:cubicBezTo>
                <a:cubicBezTo>
                  <a:pt x="12996" y="20409"/>
                  <a:pt x="12944" y="20434"/>
                  <a:pt x="12828" y="20404"/>
                </a:cubicBezTo>
                <a:cubicBezTo>
                  <a:pt x="12725" y="20377"/>
                  <a:pt x="12665" y="20398"/>
                  <a:pt x="12665" y="20460"/>
                </a:cubicBezTo>
                <a:cubicBezTo>
                  <a:pt x="12665" y="20515"/>
                  <a:pt x="12611" y="20621"/>
                  <a:pt x="12543" y="20695"/>
                </a:cubicBezTo>
                <a:cubicBezTo>
                  <a:pt x="12420" y="20832"/>
                  <a:pt x="12458" y="21038"/>
                  <a:pt x="12592" y="20955"/>
                </a:cubicBezTo>
                <a:cubicBezTo>
                  <a:pt x="12632" y="20930"/>
                  <a:pt x="12689" y="20962"/>
                  <a:pt x="12714" y="21028"/>
                </a:cubicBezTo>
                <a:cubicBezTo>
                  <a:pt x="12739" y="21094"/>
                  <a:pt x="12822" y="21149"/>
                  <a:pt x="12901" y="21149"/>
                </a:cubicBezTo>
                <a:cubicBezTo>
                  <a:pt x="12979" y="21149"/>
                  <a:pt x="13082" y="21216"/>
                  <a:pt x="13128" y="21303"/>
                </a:cubicBezTo>
                <a:cubicBezTo>
                  <a:pt x="13250" y="21531"/>
                  <a:pt x="13474" y="21465"/>
                  <a:pt x="13478" y="21198"/>
                </a:cubicBezTo>
                <a:cubicBezTo>
                  <a:pt x="13480" y="21078"/>
                  <a:pt x="13554" y="20890"/>
                  <a:pt x="13648" y="20785"/>
                </a:cubicBezTo>
                <a:cubicBezTo>
                  <a:pt x="13794" y="20622"/>
                  <a:pt x="13838" y="20610"/>
                  <a:pt x="13941" y="20695"/>
                </a:cubicBezTo>
                <a:cubicBezTo>
                  <a:pt x="14051" y="20786"/>
                  <a:pt x="14043" y="20809"/>
                  <a:pt x="13892" y="20930"/>
                </a:cubicBezTo>
                <a:cubicBezTo>
                  <a:pt x="13694" y="21091"/>
                  <a:pt x="13721" y="21344"/>
                  <a:pt x="13933" y="21344"/>
                </a:cubicBezTo>
                <a:cubicBezTo>
                  <a:pt x="14027" y="21344"/>
                  <a:pt x="14092" y="21275"/>
                  <a:pt x="14120" y="21157"/>
                </a:cubicBezTo>
                <a:cubicBezTo>
                  <a:pt x="14173" y="20934"/>
                  <a:pt x="14339" y="20859"/>
                  <a:pt x="14404" y="21028"/>
                </a:cubicBezTo>
                <a:cubicBezTo>
                  <a:pt x="14430" y="21094"/>
                  <a:pt x="14536" y="21149"/>
                  <a:pt x="14640" y="21149"/>
                </a:cubicBezTo>
                <a:cubicBezTo>
                  <a:pt x="14792" y="21149"/>
                  <a:pt x="14822" y="21118"/>
                  <a:pt x="14802" y="20979"/>
                </a:cubicBezTo>
                <a:cubicBezTo>
                  <a:pt x="14785" y="20853"/>
                  <a:pt x="14723" y="20802"/>
                  <a:pt x="14583" y="20801"/>
                </a:cubicBezTo>
                <a:cubicBezTo>
                  <a:pt x="14443" y="20800"/>
                  <a:pt x="14396" y="20757"/>
                  <a:pt x="14396" y="20647"/>
                </a:cubicBezTo>
                <a:cubicBezTo>
                  <a:pt x="14396" y="20412"/>
                  <a:pt x="14699" y="20414"/>
                  <a:pt x="14933" y="20647"/>
                </a:cubicBezTo>
                <a:cubicBezTo>
                  <a:pt x="15150" y="20863"/>
                  <a:pt x="15355" y="20900"/>
                  <a:pt x="15355" y="20728"/>
                </a:cubicBezTo>
                <a:cubicBezTo>
                  <a:pt x="15355" y="20667"/>
                  <a:pt x="15431" y="20567"/>
                  <a:pt x="15526" y="20501"/>
                </a:cubicBezTo>
                <a:cubicBezTo>
                  <a:pt x="15676" y="20396"/>
                  <a:pt x="15687" y="20358"/>
                  <a:pt x="15599" y="20217"/>
                </a:cubicBezTo>
                <a:cubicBezTo>
                  <a:pt x="15492" y="20047"/>
                  <a:pt x="15527" y="19959"/>
                  <a:pt x="15705" y="19958"/>
                </a:cubicBezTo>
                <a:cubicBezTo>
                  <a:pt x="15863" y="19956"/>
                  <a:pt x="15839" y="19807"/>
                  <a:pt x="15680" y="19804"/>
                </a:cubicBezTo>
                <a:cubicBezTo>
                  <a:pt x="15476" y="19799"/>
                  <a:pt x="15355" y="19701"/>
                  <a:pt x="15355" y="19536"/>
                </a:cubicBezTo>
                <a:cubicBezTo>
                  <a:pt x="15355" y="19436"/>
                  <a:pt x="15285" y="19381"/>
                  <a:pt x="15209" y="19382"/>
                </a:cubicBezTo>
                <a:close/>
                <a:moveTo>
                  <a:pt x="9252" y="20387"/>
                </a:moveTo>
                <a:cubicBezTo>
                  <a:pt x="9193" y="20370"/>
                  <a:pt x="9133" y="20390"/>
                  <a:pt x="9089" y="20460"/>
                </a:cubicBezTo>
                <a:cubicBezTo>
                  <a:pt x="9061" y="20505"/>
                  <a:pt x="8991" y="20530"/>
                  <a:pt x="8935" y="20509"/>
                </a:cubicBezTo>
                <a:cubicBezTo>
                  <a:pt x="8879" y="20488"/>
                  <a:pt x="8776" y="20558"/>
                  <a:pt x="8707" y="20663"/>
                </a:cubicBezTo>
                <a:cubicBezTo>
                  <a:pt x="8600" y="20827"/>
                  <a:pt x="8597" y="20883"/>
                  <a:pt x="8683" y="21076"/>
                </a:cubicBezTo>
                <a:cubicBezTo>
                  <a:pt x="8738" y="21201"/>
                  <a:pt x="8814" y="21303"/>
                  <a:pt x="8854" y="21303"/>
                </a:cubicBezTo>
                <a:cubicBezTo>
                  <a:pt x="8893" y="21303"/>
                  <a:pt x="8985" y="21352"/>
                  <a:pt x="9057" y="21417"/>
                </a:cubicBezTo>
                <a:cubicBezTo>
                  <a:pt x="9157" y="21507"/>
                  <a:pt x="9231" y="21518"/>
                  <a:pt x="9390" y="21457"/>
                </a:cubicBezTo>
                <a:cubicBezTo>
                  <a:pt x="9552" y="21396"/>
                  <a:pt x="9607" y="21408"/>
                  <a:pt x="9642" y="21498"/>
                </a:cubicBezTo>
                <a:cubicBezTo>
                  <a:pt x="9664" y="21555"/>
                  <a:pt x="9693" y="21580"/>
                  <a:pt x="9821" y="21579"/>
                </a:cubicBezTo>
                <a:cubicBezTo>
                  <a:pt x="9948" y="21578"/>
                  <a:pt x="10170" y="21550"/>
                  <a:pt x="10568" y="21490"/>
                </a:cubicBezTo>
                <a:cubicBezTo>
                  <a:pt x="10714" y="21468"/>
                  <a:pt x="10820" y="21407"/>
                  <a:pt x="10820" y="21344"/>
                </a:cubicBezTo>
                <a:cubicBezTo>
                  <a:pt x="10820" y="21285"/>
                  <a:pt x="10871" y="21201"/>
                  <a:pt x="10934" y="21166"/>
                </a:cubicBezTo>
                <a:cubicBezTo>
                  <a:pt x="11031" y="21111"/>
                  <a:pt x="11039" y="21072"/>
                  <a:pt x="10958" y="20898"/>
                </a:cubicBezTo>
                <a:cubicBezTo>
                  <a:pt x="10905" y="20784"/>
                  <a:pt x="10812" y="20688"/>
                  <a:pt x="10755" y="20687"/>
                </a:cubicBezTo>
                <a:cubicBezTo>
                  <a:pt x="10698" y="20687"/>
                  <a:pt x="10534" y="20634"/>
                  <a:pt x="10390" y="20566"/>
                </a:cubicBezTo>
                <a:cubicBezTo>
                  <a:pt x="10192" y="20472"/>
                  <a:pt x="10103" y="20460"/>
                  <a:pt x="10024" y="20525"/>
                </a:cubicBezTo>
                <a:cubicBezTo>
                  <a:pt x="9944" y="20591"/>
                  <a:pt x="9898" y="20585"/>
                  <a:pt x="9821" y="20493"/>
                </a:cubicBezTo>
                <a:cubicBezTo>
                  <a:pt x="9729" y="20383"/>
                  <a:pt x="9702" y="20389"/>
                  <a:pt x="9577" y="20550"/>
                </a:cubicBezTo>
                <a:lnTo>
                  <a:pt x="9439" y="20728"/>
                </a:lnTo>
                <a:lnTo>
                  <a:pt x="9390" y="20558"/>
                </a:lnTo>
                <a:cubicBezTo>
                  <a:pt x="9365" y="20467"/>
                  <a:pt x="9310" y="20405"/>
                  <a:pt x="9252" y="20387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8" name="線條"/>
          <p:cNvSpPr/>
          <p:nvPr/>
        </p:nvSpPr>
        <p:spPr>
          <a:xfrm>
            <a:off x="1321539" y="762478"/>
            <a:ext cx="10361722" cy="1"/>
          </a:xfrm>
          <a:prstGeom prst="line">
            <a:avLst/>
          </a:prstGeom>
          <a:ln w="12700">
            <a:solidFill>
              <a:srgbClr val="5A5F5E">
                <a:alpha val="15947"/>
              </a:srgbClr>
            </a:solidFill>
            <a:miter lim="400000"/>
          </a:ln>
        </p:spPr>
        <p:txBody>
          <a:bodyPr lIns="38100" tIns="38100" rIns="38100" bIns="38100" anchor="ctr"/>
          <a:lstStyle/>
          <a:p>
            <a:pPr defTabSz="584200">
              <a:defRPr sz="2800">
                <a:solidFill>
                  <a:srgbClr val="5B5B5B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ransition spd="med"/>
  <p:txStyles>
    <p:titleStyle>
      <a:lvl1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400" b="0" i="0" u="none" strike="noStrike" cap="none" spc="0" baseline="0">
          <a:solidFill>
            <a:srgbClr val="D30F11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0" marR="0" indent="2286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400" b="0" i="0" u="none" strike="noStrike" cap="none" spc="0" baseline="0">
          <a:solidFill>
            <a:srgbClr val="D30F11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0" marR="0" indent="4572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400" b="0" i="0" u="none" strike="noStrike" cap="none" spc="0" baseline="0">
          <a:solidFill>
            <a:srgbClr val="D30F11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0" marR="0" indent="6858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400" b="0" i="0" u="none" strike="noStrike" cap="none" spc="0" baseline="0">
          <a:solidFill>
            <a:srgbClr val="D30F11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0" marR="0" indent="9144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400" b="0" i="0" u="none" strike="noStrike" cap="none" spc="0" baseline="0">
          <a:solidFill>
            <a:srgbClr val="D30F11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0" marR="0" indent="11430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400" b="0" i="0" u="none" strike="noStrike" cap="none" spc="0" baseline="0">
          <a:solidFill>
            <a:srgbClr val="D30F11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0" marR="0" indent="13716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400" b="0" i="0" u="none" strike="noStrike" cap="none" spc="0" baseline="0">
          <a:solidFill>
            <a:srgbClr val="D30F11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0" marR="0" indent="16002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400" b="0" i="0" u="none" strike="noStrike" cap="none" spc="0" baseline="0">
          <a:solidFill>
            <a:srgbClr val="D30F11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0" marR="0" indent="18288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400" b="0" i="0" u="none" strike="noStrike" cap="none" spc="0" baseline="0">
          <a:solidFill>
            <a:srgbClr val="D30F11"/>
          </a:solidFill>
          <a:uFillTx/>
          <a:latin typeface="Helvetica Neue"/>
          <a:ea typeface="Helvetica Neue"/>
          <a:cs typeface="Helvetica Neue"/>
          <a:sym typeface="Helvetica Neue"/>
        </a:defRPr>
      </a:lvl9pPr>
    </p:titleStyle>
    <p:bodyStyle>
      <a:lvl1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5B5B5B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1pPr>
      <a:lvl2pPr marL="0" marR="0" indent="2286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5B5B5B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2pPr>
      <a:lvl3pPr marL="0" marR="0" indent="4572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5B5B5B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3pPr>
      <a:lvl4pPr marL="0" marR="0" indent="6858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5B5B5B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4pPr>
      <a:lvl5pPr marL="0" marR="0" indent="9144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5B5B5B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5pPr>
      <a:lvl6pPr marL="0" marR="0" indent="11430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5B5B5B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6pPr>
      <a:lvl7pPr marL="0" marR="0" indent="13716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5B5B5B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7pPr>
      <a:lvl8pPr marL="0" marR="0" indent="16002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5B5B5B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8pPr>
      <a:lvl9pPr marL="0" marR="0" indent="18288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5B5B5B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120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Thin"/>
        </a:defRPr>
      </a:lvl1pPr>
      <a:lvl2pPr marL="0" marR="0" indent="228600" algn="r" defTabSz="457200" rtl="0" latinLnBrk="0">
        <a:lnSpc>
          <a:spcPct val="100000"/>
        </a:lnSpc>
        <a:spcBef>
          <a:spcPts val="120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Thin"/>
        </a:defRPr>
      </a:lvl2pPr>
      <a:lvl3pPr marL="0" marR="0" indent="457200" algn="r" defTabSz="457200" rtl="0" latinLnBrk="0">
        <a:lnSpc>
          <a:spcPct val="100000"/>
        </a:lnSpc>
        <a:spcBef>
          <a:spcPts val="120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Thin"/>
        </a:defRPr>
      </a:lvl3pPr>
      <a:lvl4pPr marL="0" marR="0" indent="685800" algn="r" defTabSz="457200" rtl="0" latinLnBrk="0">
        <a:lnSpc>
          <a:spcPct val="100000"/>
        </a:lnSpc>
        <a:spcBef>
          <a:spcPts val="120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Thin"/>
        </a:defRPr>
      </a:lvl4pPr>
      <a:lvl5pPr marL="0" marR="0" indent="914400" algn="r" defTabSz="457200" rtl="0" latinLnBrk="0">
        <a:lnSpc>
          <a:spcPct val="100000"/>
        </a:lnSpc>
        <a:spcBef>
          <a:spcPts val="120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Thin"/>
        </a:defRPr>
      </a:lvl5pPr>
      <a:lvl6pPr marL="0" marR="0" indent="1143000" algn="r" defTabSz="457200" rtl="0" latinLnBrk="0">
        <a:lnSpc>
          <a:spcPct val="100000"/>
        </a:lnSpc>
        <a:spcBef>
          <a:spcPts val="120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Thin"/>
        </a:defRPr>
      </a:lvl6pPr>
      <a:lvl7pPr marL="0" marR="0" indent="1371600" algn="r" defTabSz="457200" rtl="0" latinLnBrk="0">
        <a:lnSpc>
          <a:spcPct val="100000"/>
        </a:lnSpc>
        <a:spcBef>
          <a:spcPts val="120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Thin"/>
        </a:defRPr>
      </a:lvl7pPr>
      <a:lvl8pPr marL="0" marR="0" indent="1600200" algn="r" defTabSz="457200" rtl="0" latinLnBrk="0">
        <a:lnSpc>
          <a:spcPct val="100000"/>
        </a:lnSpc>
        <a:spcBef>
          <a:spcPts val="120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Thin"/>
        </a:defRPr>
      </a:lvl8pPr>
      <a:lvl9pPr marL="0" marR="0" indent="1828800" algn="r" defTabSz="457200" rtl="0" latinLnBrk="0">
        <a:lnSpc>
          <a:spcPct val="100000"/>
        </a:lnSpc>
        <a:spcBef>
          <a:spcPts val="120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Thin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resentation Title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TW" dirty="0" smtClean="0"/>
              <a:t>A Web Crawler </a:t>
            </a:r>
            <a:r>
              <a:rPr lang="en-US" altLang="zh-TW" smtClean="0"/>
              <a:t>for </a:t>
            </a:r>
            <a:r>
              <a:rPr lang="en-US" altLang="zh-TW" smtClean="0"/>
              <a:t>Abstract</a:t>
            </a:r>
            <a:endParaRPr dirty="0"/>
          </a:p>
        </p:txBody>
      </p:sp>
      <p:sp>
        <p:nvSpPr>
          <p:cNvPr id="42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1347916" y="416983"/>
            <a:ext cx="201880" cy="29911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1</a:t>
            </a:fld>
            <a:endParaRPr/>
          </a:p>
        </p:txBody>
      </p:sp>
      <p:sp>
        <p:nvSpPr>
          <p:cNvPr id="43" name="標題 1"/>
          <p:cNvSpPr txBox="1"/>
          <p:nvPr/>
        </p:nvSpPr>
        <p:spPr>
          <a:xfrm>
            <a:off x="1691523" y="6159918"/>
            <a:ext cx="4514302" cy="722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8767" tIns="48767" rIns="48767" bIns="48767" anchor="ctr">
            <a:normAutofit/>
          </a:bodyPr>
          <a:lstStyle>
            <a:lvl1pPr defTabSz="457200">
              <a:defRPr sz="34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r>
              <a:rPr lang="en-US" dirty="0" smtClean="0"/>
              <a:t>0856706</a:t>
            </a:r>
            <a:r>
              <a:rPr dirty="0" smtClean="0"/>
              <a:t> </a:t>
            </a:r>
            <a:r>
              <a:rPr lang="en-US" dirty="0" smtClean="0"/>
              <a:t>Susan Ku</a:t>
            </a:r>
            <a:r>
              <a:rPr dirty="0" smtClean="0"/>
              <a:t> </a:t>
            </a:r>
            <a:endParaRPr dirty="0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2</a:t>
            </a:fld>
            <a:endParaRPr/>
          </a:p>
        </p:txBody>
      </p:sp>
      <p:sp>
        <p:nvSpPr>
          <p:cNvPr id="46" name="(Slides Title) Fixed codes for Japanese new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TW" sz="3200" dirty="0"/>
              <a:t>Explanations of changes in source code</a:t>
            </a:r>
            <a:endParaRPr dirty="0"/>
          </a:p>
        </p:txBody>
      </p:sp>
      <p:sp>
        <p:nvSpPr>
          <p:cNvPr id="47" name="UnicodeDecodeError: 'cp950' codec can't decode byte 0xe3 in position 0: illegal multibyte sequenc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marL="294893" indent="-294893" algn="just" defTabSz="502412">
              <a:lnSpc>
                <a:spcPct val="150000"/>
              </a:lnSpc>
              <a:buClr>
                <a:srgbClr val="00376C"/>
              </a:buClr>
              <a:buSzPct val="100000"/>
              <a:buChar char="⊡"/>
              <a:defRPr sz="2580">
                <a:solidFill>
                  <a:srgbClr val="5A5F5E"/>
                </a:solidFill>
              </a:defRPr>
            </a:pPr>
            <a:r>
              <a:rPr lang="en-US" altLang="zh-TW" dirty="0" smtClean="0"/>
              <a:t>Set K=7</a:t>
            </a:r>
          </a:p>
          <a:p>
            <a:pPr marL="294893" lvl="1" indent="-294893" algn="just" defTabSz="502412">
              <a:lnSpc>
                <a:spcPct val="150000"/>
              </a:lnSpc>
              <a:buClr>
                <a:srgbClr val="00376C"/>
              </a:buClr>
              <a:buSzPct val="100000"/>
              <a:buChar char="⊡"/>
              <a:defRPr sz="2580">
                <a:solidFill>
                  <a:srgbClr val="5A5F5E"/>
                </a:solidFill>
              </a:defRPr>
            </a:pPr>
            <a:endParaRPr lang="en-US" dirty="0" smtClean="0"/>
          </a:p>
          <a:p>
            <a:pPr marL="294893" lvl="2" indent="-294893" algn="just" defTabSz="502412">
              <a:lnSpc>
                <a:spcPct val="150000"/>
              </a:lnSpc>
              <a:buClr>
                <a:srgbClr val="00376C"/>
              </a:buClr>
              <a:buSzPct val="100000"/>
              <a:buChar char="⊡"/>
              <a:defRPr sz="2580">
                <a:solidFill>
                  <a:srgbClr val="5A5F5E"/>
                </a:solidFill>
              </a:defRPr>
            </a:pPr>
            <a:endParaRPr lang="en-US" dirty="0"/>
          </a:p>
          <a:p>
            <a:pPr marL="294893" lvl="1" indent="-294893" algn="just" defTabSz="502412">
              <a:lnSpc>
                <a:spcPct val="150000"/>
              </a:lnSpc>
              <a:buClr>
                <a:srgbClr val="00376C"/>
              </a:buClr>
              <a:buSzPct val="100000"/>
              <a:buChar char="⊡"/>
              <a:defRPr sz="2580">
                <a:solidFill>
                  <a:srgbClr val="5A5F5E"/>
                </a:solidFill>
              </a:defRPr>
            </a:pPr>
            <a:endParaRPr lang="en-US" dirty="0" smtClean="0"/>
          </a:p>
          <a:p>
            <a:pPr marL="294893" lvl="1" indent="-294893" algn="just" defTabSz="502412">
              <a:lnSpc>
                <a:spcPct val="150000"/>
              </a:lnSpc>
              <a:buClr>
                <a:srgbClr val="00376C"/>
              </a:buClr>
              <a:buSzPct val="100000"/>
              <a:buChar char="⊡"/>
              <a:defRPr sz="2580">
                <a:solidFill>
                  <a:srgbClr val="5A5F5E"/>
                </a:solidFill>
              </a:defRPr>
            </a:pPr>
            <a:endParaRPr lang="en-US" dirty="0"/>
          </a:p>
          <a:p>
            <a:pPr marL="294893" lvl="1" indent="-294893" algn="just" defTabSz="502412">
              <a:lnSpc>
                <a:spcPct val="150000"/>
              </a:lnSpc>
              <a:buClr>
                <a:srgbClr val="00376C"/>
              </a:buClr>
              <a:buSzPct val="100000"/>
              <a:buChar char="⊡"/>
              <a:defRPr sz="2580">
                <a:solidFill>
                  <a:srgbClr val="5A5F5E"/>
                </a:solidFill>
              </a:defRPr>
            </a:pPr>
            <a:endParaRPr dirty="0"/>
          </a:p>
          <a:p>
            <a:pPr marL="918496" lvl="1" indent="-462393" defTabSz="1118412">
              <a:lnSpc>
                <a:spcPct val="94000"/>
              </a:lnSpc>
              <a:spcBef>
                <a:spcPts val="600"/>
              </a:spcBef>
              <a:buSzPct val="100000"/>
              <a:buFont typeface="Franklin Gothic Book"/>
              <a:buChar char="–"/>
              <a:defRPr sz="2408">
                <a:solidFill>
                  <a:srgbClr val="44546A"/>
                </a:solidFill>
                <a:latin typeface="Franklin Gothic Book"/>
                <a:ea typeface="Franklin Gothic Book"/>
                <a:cs typeface="Franklin Gothic Book"/>
                <a:sym typeface="Franklin Gothic Book"/>
              </a:defRPr>
            </a:pPr>
            <a:endParaRPr dirty="0"/>
          </a:p>
          <a:p>
            <a:pPr marL="918496" lvl="1" indent="-462393" defTabSz="1118412">
              <a:lnSpc>
                <a:spcPct val="94000"/>
              </a:lnSpc>
              <a:spcBef>
                <a:spcPts val="600"/>
              </a:spcBef>
              <a:buSzPct val="100000"/>
              <a:buFont typeface="Franklin Gothic Book"/>
              <a:buChar char="–"/>
              <a:defRPr sz="2408">
                <a:solidFill>
                  <a:srgbClr val="44546A"/>
                </a:solidFill>
                <a:latin typeface="Franklin Gothic Book"/>
                <a:ea typeface="Franklin Gothic Book"/>
                <a:cs typeface="Franklin Gothic Book"/>
                <a:sym typeface="Franklin Gothic Book"/>
              </a:defRPr>
            </a:pPr>
            <a:endParaRPr dirty="0"/>
          </a:p>
          <a:p>
            <a:pPr marL="918496" lvl="1" indent="-462393" defTabSz="1118412">
              <a:lnSpc>
                <a:spcPct val="94000"/>
              </a:lnSpc>
              <a:spcBef>
                <a:spcPts val="600"/>
              </a:spcBef>
              <a:buSzPct val="100000"/>
              <a:buFont typeface="Franklin Gothic Book"/>
              <a:buChar char="–"/>
              <a:defRPr sz="2408">
                <a:solidFill>
                  <a:srgbClr val="44546A"/>
                </a:solidFill>
                <a:latin typeface="Franklin Gothic Book"/>
                <a:ea typeface="Franklin Gothic Book"/>
                <a:cs typeface="Franklin Gothic Book"/>
                <a:sym typeface="Franklin Gothic Book"/>
              </a:defRPr>
            </a:pPr>
            <a:endParaRPr dirty="0"/>
          </a:p>
          <a:p>
            <a:pPr marL="294893" indent="-294893" algn="just" defTabSz="502412">
              <a:lnSpc>
                <a:spcPct val="150000"/>
              </a:lnSpc>
              <a:buClr>
                <a:srgbClr val="00376C"/>
              </a:buClr>
              <a:buSzPct val="100000"/>
              <a:buChar char="⊡"/>
              <a:defRPr sz="2580">
                <a:solidFill>
                  <a:srgbClr val="5A5F5E"/>
                </a:solidFill>
              </a:defRPr>
            </a:pPr>
            <a:endParaRPr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6424" y="2793693"/>
            <a:ext cx="9530600" cy="5984619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3</a:t>
            </a:fld>
            <a:endParaRPr/>
          </a:p>
        </p:txBody>
      </p:sp>
      <p:sp>
        <p:nvSpPr>
          <p:cNvPr id="46" name="(Slides Title) Fixed codes for Japanese new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TW" sz="3200" dirty="0" smtClean="0"/>
              <a:t>Results: </a:t>
            </a:r>
            <a:r>
              <a:rPr lang="en-US" altLang="zh-TW" sz="3200" dirty="0"/>
              <a:t>heat map</a:t>
            </a:r>
            <a:endParaRPr dirty="0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0227" y="2711700"/>
            <a:ext cx="830054" cy="4421660"/>
          </a:xfrm>
          <a:prstGeom prst="rect">
            <a:avLst/>
          </a:prstGeom>
        </p:spPr>
      </p:pic>
      <p:sp>
        <p:nvSpPr>
          <p:cNvPr id="10" name="橢圓 9"/>
          <p:cNvSpPr/>
          <p:nvPr/>
        </p:nvSpPr>
        <p:spPr>
          <a:xfrm>
            <a:off x="3248620" y="2551524"/>
            <a:ext cx="1366924" cy="2140942"/>
          </a:xfrm>
          <a:prstGeom prst="ellipse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直線單箭頭接點 10"/>
          <p:cNvCxnSpPr>
            <a:stCxn id="10" idx="6"/>
          </p:cNvCxnSpPr>
          <p:nvPr/>
        </p:nvCxnSpPr>
        <p:spPr>
          <a:xfrm flipV="1">
            <a:off x="4615544" y="3430637"/>
            <a:ext cx="1306135" cy="191358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文字方塊 11"/>
          <p:cNvSpPr txBox="1"/>
          <p:nvPr/>
        </p:nvSpPr>
        <p:spPr>
          <a:xfrm>
            <a:off x="3360640" y="2578261"/>
            <a:ext cx="1166640" cy="14851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market</a:t>
            </a:r>
          </a:p>
          <a:p>
            <a:pPr algn="ctr"/>
            <a:r>
              <a:rPr lang="en-US" altLang="zh-TW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crix</a:t>
            </a:r>
          </a:p>
          <a:p>
            <a:pPr algn="ctr"/>
            <a:r>
              <a:rPr lang="en-US" altLang="zh-TW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model</a:t>
            </a:r>
          </a:p>
          <a:p>
            <a:pPr algn="ctr"/>
            <a:r>
              <a:rPr lang="en-US" altLang="zh-TW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option</a:t>
            </a:r>
          </a:p>
          <a:p>
            <a:pPr algn="ctr"/>
            <a:r>
              <a:rPr lang="en-US" altLang="zh-TW" sz="1200" dirty="0" smtClean="0">
                <a:latin typeface="Cambria" panose="02040503050406030204" pitchFamily="18" charset="0"/>
              </a:rPr>
              <a:t>cryptocurrency</a:t>
            </a:r>
          </a:p>
          <a:p>
            <a:pPr algn="ctr"/>
            <a:r>
              <a:rPr lang="en-US" altLang="zh-TW" sz="1200" dirty="0" smtClean="0">
                <a:latin typeface="Cambria" panose="02040503050406030204" pitchFamily="18" charset="0"/>
              </a:rPr>
              <a:t>trading</a:t>
            </a:r>
          </a:p>
          <a:p>
            <a:pPr algn="ctr"/>
            <a:r>
              <a:rPr lang="en-US" altLang="zh-TW" sz="1200" dirty="0" smtClean="0">
                <a:latin typeface="Cambria" panose="02040503050406030204" pitchFamily="18" charset="0"/>
              </a:rPr>
              <a:t>convergence</a:t>
            </a:r>
          </a:p>
          <a:p>
            <a:pPr algn="ctr"/>
            <a:r>
              <a:rPr lang="en-US" altLang="zh-TW" sz="1200" dirty="0" smtClean="0">
                <a:latin typeface="Cambria" panose="02040503050406030204" pitchFamily="18" charset="0"/>
              </a:rPr>
              <a:t>sentiment</a:t>
            </a:r>
          </a:p>
          <a:p>
            <a:pPr algn="ctr"/>
            <a:r>
              <a:rPr lang="en-US" altLang="zh-TW" sz="1200" dirty="0" smtClean="0">
                <a:latin typeface="Cambria" panose="02040503050406030204" pitchFamily="18" charset="0"/>
              </a:rPr>
              <a:t>variable</a:t>
            </a:r>
          </a:p>
          <a:p>
            <a:pPr algn="ctr"/>
            <a:r>
              <a:rPr lang="en-US" altLang="zh-TW" sz="1200" dirty="0" smtClean="0">
                <a:latin typeface="Cambria" panose="02040503050406030204" pitchFamily="18" charset="0"/>
              </a:rPr>
              <a:t>return</a:t>
            </a:r>
            <a:endParaRPr lang="zh-TW" altLang="en-US" sz="1200" dirty="0">
              <a:latin typeface="Cambria" panose="02040503050406030204" pitchFamily="18" charset="0"/>
            </a:endParaRPr>
          </a:p>
        </p:txBody>
      </p:sp>
      <p:sp>
        <p:nvSpPr>
          <p:cNvPr id="13" name="橢圓 12"/>
          <p:cNvSpPr/>
          <p:nvPr/>
        </p:nvSpPr>
        <p:spPr>
          <a:xfrm>
            <a:off x="1686258" y="5087295"/>
            <a:ext cx="1255410" cy="1595828"/>
          </a:xfrm>
          <a:prstGeom prst="ellipse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/>
          <p:cNvSpPr txBox="1"/>
          <p:nvPr/>
        </p:nvSpPr>
        <p:spPr>
          <a:xfrm>
            <a:off x="1736986" y="5107923"/>
            <a:ext cx="1166640" cy="1202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risk</a:t>
            </a:r>
          </a:p>
          <a:p>
            <a:pPr algn="ctr"/>
            <a:r>
              <a:rPr lang="en-US" altLang="zh-TW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method</a:t>
            </a:r>
          </a:p>
          <a:p>
            <a:pPr algn="ctr"/>
            <a:r>
              <a:rPr lang="en-US" altLang="zh-TW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data</a:t>
            </a:r>
          </a:p>
          <a:p>
            <a:pPr algn="ctr"/>
            <a:r>
              <a:rPr lang="en-US" altLang="zh-TW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regression</a:t>
            </a:r>
          </a:p>
          <a:p>
            <a:pPr algn="ctr"/>
            <a:r>
              <a:rPr lang="en-US" altLang="zh-TW" sz="1200" dirty="0" smtClean="0">
                <a:latin typeface="Cambria" panose="02040503050406030204" pitchFamily="18" charset="0"/>
              </a:rPr>
              <a:t>network</a:t>
            </a:r>
          </a:p>
          <a:p>
            <a:pPr algn="ctr"/>
            <a:r>
              <a:rPr lang="en-US" altLang="zh-TW" sz="1200" dirty="0" smtClean="0">
                <a:latin typeface="Cambria" panose="02040503050406030204" pitchFamily="18" charset="0"/>
              </a:rPr>
              <a:t>systemic</a:t>
            </a:r>
          </a:p>
          <a:p>
            <a:pPr algn="ctr"/>
            <a:r>
              <a:rPr lang="en-US" altLang="zh-TW" sz="1200" dirty="0" smtClean="0">
                <a:latin typeface="Cambria" panose="02040503050406030204" pitchFamily="18" charset="0"/>
              </a:rPr>
              <a:t>curve</a:t>
            </a:r>
          </a:p>
          <a:p>
            <a:pPr algn="ctr"/>
            <a:r>
              <a:rPr lang="en-US" altLang="zh-TW" sz="1200" dirty="0" smtClean="0">
                <a:latin typeface="Cambria" panose="02040503050406030204" pitchFamily="18" charset="0"/>
              </a:rPr>
              <a:t>analysis</a:t>
            </a:r>
          </a:p>
        </p:txBody>
      </p:sp>
      <p:cxnSp>
        <p:nvCxnSpPr>
          <p:cNvPr id="15" name="直線單箭頭接點 14"/>
          <p:cNvCxnSpPr/>
          <p:nvPr/>
        </p:nvCxnSpPr>
        <p:spPr>
          <a:xfrm flipV="1">
            <a:off x="2844393" y="4270803"/>
            <a:ext cx="3068776" cy="1050204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橢圓 15"/>
          <p:cNvSpPr/>
          <p:nvPr/>
        </p:nvSpPr>
        <p:spPr>
          <a:xfrm>
            <a:off x="3143980" y="5629878"/>
            <a:ext cx="1067890" cy="1465141"/>
          </a:xfrm>
          <a:prstGeom prst="ellipse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7" name="直線單箭頭接點 16"/>
          <p:cNvCxnSpPr>
            <a:stCxn id="16" idx="6"/>
          </p:cNvCxnSpPr>
          <p:nvPr/>
        </p:nvCxnSpPr>
        <p:spPr>
          <a:xfrm flipV="1">
            <a:off x="4211870" y="4907375"/>
            <a:ext cx="1902131" cy="1455074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文字方塊 17"/>
          <p:cNvSpPr txBox="1"/>
          <p:nvPr/>
        </p:nvSpPr>
        <p:spPr>
          <a:xfrm>
            <a:off x="3109300" y="5763759"/>
            <a:ext cx="1166640" cy="9193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volatility</a:t>
            </a:r>
          </a:p>
          <a:p>
            <a:pPr algn="ctr"/>
            <a:r>
              <a:rPr lang="en-US" altLang="zh-TW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time</a:t>
            </a:r>
          </a:p>
          <a:p>
            <a:pPr algn="ctr"/>
            <a:r>
              <a:rPr lang="en-US" altLang="zh-TW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rate</a:t>
            </a:r>
          </a:p>
          <a:p>
            <a:pPr algn="ctr"/>
            <a:r>
              <a:rPr lang="en-US" altLang="zh-TW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break</a:t>
            </a:r>
          </a:p>
          <a:p>
            <a:pPr algn="ctr"/>
            <a:r>
              <a:rPr lang="en-US" altLang="zh-TW" sz="1200" dirty="0" smtClean="0">
                <a:latin typeface="Cambria" panose="02040503050406030204" pitchFamily="18" charset="0"/>
              </a:rPr>
              <a:t>high</a:t>
            </a:r>
          </a:p>
          <a:p>
            <a:pPr algn="ctr"/>
            <a:r>
              <a:rPr lang="en-US" altLang="zh-TW" sz="1200" dirty="0" smtClean="0">
                <a:latin typeface="Cambria" panose="02040503050406030204" pitchFamily="18" charset="0"/>
              </a:rPr>
              <a:t>series</a:t>
            </a:r>
          </a:p>
        </p:txBody>
      </p:sp>
      <p:sp>
        <p:nvSpPr>
          <p:cNvPr id="19" name="橢圓 18"/>
          <p:cNvSpPr/>
          <p:nvPr/>
        </p:nvSpPr>
        <p:spPr>
          <a:xfrm>
            <a:off x="7374450" y="2357825"/>
            <a:ext cx="1324338" cy="1527708"/>
          </a:xfrm>
          <a:prstGeom prst="ellipse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文字方塊 19"/>
          <p:cNvSpPr txBox="1"/>
          <p:nvPr/>
        </p:nvSpPr>
        <p:spPr>
          <a:xfrm>
            <a:off x="7437858" y="2495289"/>
            <a:ext cx="1197525" cy="10608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distribution</a:t>
            </a:r>
          </a:p>
          <a:p>
            <a:pPr algn="ctr"/>
            <a:r>
              <a:rPr lang="en-US" altLang="zh-TW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portfolio</a:t>
            </a:r>
          </a:p>
          <a:p>
            <a:pPr algn="ctr"/>
            <a:r>
              <a:rPr lang="en-US" altLang="zh-TW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value</a:t>
            </a:r>
          </a:p>
          <a:p>
            <a:pPr algn="ctr"/>
            <a:r>
              <a:rPr lang="en-US" altLang="zh-TW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currency</a:t>
            </a:r>
          </a:p>
          <a:p>
            <a:pPr algn="ctr"/>
            <a:r>
              <a:rPr lang="en-US" altLang="zh-TW" sz="1200" dirty="0" smtClean="0">
                <a:latin typeface="Cambria" panose="02040503050406030204" pitchFamily="18" charset="0"/>
              </a:rPr>
              <a:t>energy</a:t>
            </a:r>
          </a:p>
          <a:p>
            <a:pPr algn="ctr"/>
            <a:r>
              <a:rPr lang="en-US" altLang="zh-TW" sz="1200" dirty="0" smtClean="0">
                <a:latin typeface="Cambria" panose="02040503050406030204" pitchFamily="18" charset="0"/>
              </a:rPr>
              <a:t>tail</a:t>
            </a:r>
          </a:p>
          <a:p>
            <a:pPr algn="ctr"/>
            <a:r>
              <a:rPr lang="en-US" altLang="zh-TW" sz="1200" dirty="0" smtClean="0">
                <a:latin typeface="Cambria" panose="02040503050406030204" pitchFamily="18" charset="0"/>
              </a:rPr>
              <a:t>price</a:t>
            </a:r>
          </a:p>
        </p:txBody>
      </p:sp>
      <p:cxnSp>
        <p:nvCxnSpPr>
          <p:cNvPr id="21" name="直線單箭頭接點 20"/>
          <p:cNvCxnSpPr/>
          <p:nvPr/>
        </p:nvCxnSpPr>
        <p:spPr>
          <a:xfrm flipH="1">
            <a:off x="6238702" y="3690349"/>
            <a:ext cx="1369535" cy="1854646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橢圓 21"/>
          <p:cNvSpPr/>
          <p:nvPr/>
        </p:nvSpPr>
        <p:spPr>
          <a:xfrm>
            <a:off x="8445179" y="3892469"/>
            <a:ext cx="1067890" cy="1583075"/>
          </a:xfrm>
          <a:prstGeom prst="ellipse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文字方塊 22"/>
          <p:cNvSpPr txBox="1"/>
          <p:nvPr/>
        </p:nvSpPr>
        <p:spPr>
          <a:xfrm>
            <a:off x="8411137" y="4097157"/>
            <a:ext cx="1166640" cy="9193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price</a:t>
            </a:r>
          </a:p>
          <a:p>
            <a:pPr algn="ctr"/>
            <a:r>
              <a:rPr lang="en-US" altLang="zh-TW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test</a:t>
            </a:r>
          </a:p>
          <a:p>
            <a:pPr algn="ctr"/>
            <a:r>
              <a:rPr lang="en-US" altLang="zh-TW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jump</a:t>
            </a:r>
          </a:p>
          <a:p>
            <a:pPr algn="ctr"/>
            <a:r>
              <a:rPr lang="en-US" altLang="zh-TW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inequality</a:t>
            </a:r>
          </a:p>
          <a:p>
            <a:pPr algn="ctr"/>
            <a:r>
              <a:rPr lang="en-US" altLang="zh-TW" sz="1200" dirty="0" smtClean="0">
                <a:latin typeface="Cambria" panose="02040503050406030204" pitchFamily="18" charset="0"/>
              </a:rPr>
              <a:t>nonparametric</a:t>
            </a:r>
          </a:p>
          <a:p>
            <a:pPr algn="ctr"/>
            <a:r>
              <a:rPr lang="en-US" altLang="zh-TW" sz="1200" dirty="0" smtClean="0">
                <a:latin typeface="Cambria" panose="02040503050406030204" pitchFamily="18" charset="0"/>
              </a:rPr>
              <a:t>response</a:t>
            </a:r>
          </a:p>
        </p:txBody>
      </p:sp>
      <p:cxnSp>
        <p:nvCxnSpPr>
          <p:cNvPr id="24" name="直線單箭頭接點 23"/>
          <p:cNvCxnSpPr/>
          <p:nvPr/>
        </p:nvCxnSpPr>
        <p:spPr>
          <a:xfrm flipH="1">
            <a:off x="6329578" y="4505526"/>
            <a:ext cx="2158455" cy="1547689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橢圓 24"/>
          <p:cNvSpPr/>
          <p:nvPr/>
        </p:nvSpPr>
        <p:spPr>
          <a:xfrm>
            <a:off x="7432824" y="5536216"/>
            <a:ext cx="1067890" cy="1146907"/>
          </a:xfrm>
          <a:prstGeom prst="ellipse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文字方塊 25"/>
          <p:cNvSpPr txBox="1"/>
          <p:nvPr/>
        </p:nvSpPr>
        <p:spPr>
          <a:xfrm>
            <a:off x="7398782" y="5786829"/>
            <a:ext cx="1166640" cy="636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parameter</a:t>
            </a:r>
          </a:p>
          <a:p>
            <a:pPr algn="ctr"/>
            <a:r>
              <a:rPr lang="en-US" altLang="zh-TW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asset</a:t>
            </a:r>
          </a:p>
          <a:p>
            <a:pPr algn="ctr"/>
            <a:r>
              <a:rPr lang="en-US" altLang="zh-TW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approach</a:t>
            </a:r>
          </a:p>
          <a:p>
            <a:pPr algn="ctr"/>
            <a:r>
              <a:rPr lang="en-US" altLang="zh-TW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based</a:t>
            </a:r>
          </a:p>
        </p:txBody>
      </p:sp>
      <p:sp>
        <p:nvSpPr>
          <p:cNvPr id="27" name="橢圓 26"/>
          <p:cNvSpPr/>
          <p:nvPr/>
        </p:nvSpPr>
        <p:spPr>
          <a:xfrm>
            <a:off x="8888372" y="6814803"/>
            <a:ext cx="1067890" cy="1122983"/>
          </a:xfrm>
          <a:prstGeom prst="ellipse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文字方塊 27"/>
          <p:cNvSpPr txBox="1"/>
          <p:nvPr/>
        </p:nvSpPr>
        <p:spPr>
          <a:xfrm>
            <a:off x="8816034" y="6990018"/>
            <a:ext cx="1166640" cy="636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based</a:t>
            </a:r>
          </a:p>
          <a:p>
            <a:pPr algn="ctr"/>
            <a:r>
              <a:rPr lang="en-US" altLang="zh-TW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factor</a:t>
            </a:r>
          </a:p>
          <a:p>
            <a:pPr algn="ctr"/>
            <a:r>
              <a:rPr lang="en-US" altLang="zh-TW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research</a:t>
            </a:r>
          </a:p>
          <a:p>
            <a:pPr algn="ctr"/>
            <a:r>
              <a:rPr lang="en-US" altLang="zh-TW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forecast</a:t>
            </a:r>
          </a:p>
        </p:txBody>
      </p:sp>
      <p:cxnSp>
        <p:nvCxnSpPr>
          <p:cNvPr id="29" name="直線單箭頭接點 28"/>
          <p:cNvCxnSpPr/>
          <p:nvPr/>
        </p:nvCxnSpPr>
        <p:spPr>
          <a:xfrm flipH="1">
            <a:off x="6433988" y="6034264"/>
            <a:ext cx="1002837" cy="593535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/>
          <p:nvPr/>
        </p:nvCxnSpPr>
        <p:spPr>
          <a:xfrm flipH="1" flipV="1">
            <a:off x="6505000" y="7005634"/>
            <a:ext cx="2383372" cy="417421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文字方塊 30"/>
          <p:cNvSpPr txBox="1"/>
          <p:nvPr/>
        </p:nvSpPr>
        <p:spPr>
          <a:xfrm>
            <a:off x="903715" y="6642286"/>
            <a:ext cx="201600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chemeClr val="accent2"/>
                </a:solidFill>
              </a:rPr>
              <a:t>#2</a:t>
            </a:r>
          </a:p>
          <a:p>
            <a:pPr algn="ctr"/>
            <a:r>
              <a:rPr lang="en-US" altLang="zh-TW" dirty="0" smtClean="0">
                <a:solidFill>
                  <a:schemeClr val="accent2"/>
                </a:solidFill>
              </a:rPr>
              <a:t>Risk analysis methods</a:t>
            </a:r>
          </a:p>
          <a:p>
            <a:pPr algn="ctr"/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1560262" y="2931861"/>
            <a:ext cx="1675677" cy="1131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chemeClr val="accent2"/>
                </a:solidFill>
              </a:rPr>
              <a:t>#1</a:t>
            </a:r>
          </a:p>
          <a:p>
            <a:pPr algn="ctr"/>
            <a:r>
              <a:rPr lang="en-US" altLang="zh-TW" dirty="0" smtClean="0">
                <a:solidFill>
                  <a:schemeClr val="accent2"/>
                </a:solidFill>
              </a:rPr>
              <a:t>Crix model for Cryptos trading market</a:t>
            </a:r>
          </a:p>
          <a:p>
            <a:pPr algn="ctr"/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8744307" y="2184293"/>
            <a:ext cx="232254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chemeClr val="accent2"/>
                </a:solidFill>
              </a:rPr>
              <a:t>#4</a:t>
            </a:r>
          </a:p>
          <a:p>
            <a:pPr algn="ctr"/>
            <a:r>
              <a:rPr lang="en-US" altLang="zh-TW" dirty="0" smtClean="0">
                <a:solidFill>
                  <a:schemeClr val="accent2"/>
                </a:solidFill>
              </a:rPr>
              <a:t>Approaches for currency market</a:t>
            </a:r>
          </a:p>
          <a:p>
            <a:pPr algn="ctr"/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3626440" y="6579035"/>
            <a:ext cx="19227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chemeClr val="accent2"/>
                </a:solidFill>
              </a:rPr>
              <a:t>#3</a:t>
            </a:r>
          </a:p>
          <a:p>
            <a:pPr algn="ctr"/>
            <a:r>
              <a:rPr lang="en-US" altLang="zh-TW" dirty="0" smtClean="0">
                <a:solidFill>
                  <a:schemeClr val="accent2"/>
                </a:solidFill>
              </a:rPr>
              <a:t>Sentiment analysis for Economics</a:t>
            </a:r>
          </a:p>
        </p:txBody>
      </p:sp>
      <p:sp>
        <p:nvSpPr>
          <p:cNvPr id="35" name="文字方塊 34"/>
          <p:cNvSpPr txBox="1"/>
          <p:nvPr/>
        </p:nvSpPr>
        <p:spPr>
          <a:xfrm>
            <a:off x="9453748" y="3847461"/>
            <a:ext cx="1627069" cy="9193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chemeClr val="accent2"/>
                </a:solidFill>
              </a:rPr>
              <a:t>#5</a:t>
            </a:r>
          </a:p>
          <a:p>
            <a:pPr algn="ctr"/>
            <a:r>
              <a:rPr lang="en-US" altLang="zh-TW" dirty="0" smtClean="0">
                <a:solidFill>
                  <a:schemeClr val="accent2"/>
                </a:solidFill>
              </a:rPr>
              <a:t>Effect of research on market</a:t>
            </a:r>
          </a:p>
          <a:p>
            <a:pPr algn="ctr"/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9865292" y="6185186"/>
            <a:ext cx="1675677" cy="9193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chemeClr val="accent2"/>
                </a:solidFill>
              </a:rPr>
              <a:t>#7</a:t>
            </a:r>
          </a:p>
          <a:p>
            <a:pPr algn="ctr"/>
            <a:r>
              <a:rPr lang="en-US" altLang="zh-TW" dirty="0" smtClean="0">
                <a:solidFill>
                  <a:schemeClr val="accent2"/>
                </a:solidFill>
              </a:rPr>
              <a:t>Research on market forecast</a:t>
            </a:r>
          </a:p>
          <a:p>
            <a:pPr algn="ctr"/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37" name="文字方塊 36"/>
          <p:cNvSpPr txBox="1"/>
          <p:nvPr/>
        </p:nvSpPr>
        <p:spPr>
          <a:xfrm>
            <a:off x="8216482" y="5533230"/>
            <a:ext cx="1491561" cy="4950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chemeClr val="accent2"/>
                </a:solidFill>
              </a:rPr>
              <a:t>#6</a:t>
            </a:r>
          </a:p>
          <a:p>
            <a:pPr algn="ctr"/>
            <a:r>
              <a:rPr lang="en-US" altLang="zh-TW" dirty="0" smtClean="0">
                <a:solidFill>
                  <a:schemeClr val="accent2"/>
                </a:solidFill>
              </a:rPr>
              <a:t>Asset analysis</a:t>
            </a:r>
          </a:p>
        </p:txBody>
      </p:sp>
    </p:spTree>
    <p:extLst>
      <p:ext uri="{BB962C8B-B14F-4D97-AF65-F5344CB8AC3E}">
        <p14:creationId xmlns:p14="http://schemas.microsoft.com/office/powerpoint/2010/main" val="3560592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Crop">
  <a:themeElements>
    <a:clrScheme name="Crop">
      <a:dk1>
        <a:srgbClr val="000000"/>
      </a:dk1>
      <a:lt1>
        <a:srgbClr val="E7E6E6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Crop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8767" tIns="48767" rIns="48767" bIns="48767" numCol="1" spcCol="38100" rtlCol="0" anchor="ctr">
        <a:spAutoFit/>
      </a:bodyPr>
      <a:lstStyle>
        <a:defPPr marL="0" marR="0" indent="0" algn="l" defTabSz="65024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Franklin Gothic Book"/>
            <a:ea typeface="Franklin Gothic Book"/>
            <a:cs typeface="Franklin Gothic Book"/>
            <a:sym typeface="Franklin Gothic Boo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8767" tIns="48767" rIns="48767" bIns="48767" numCol="1" spcCol="38100" rtlCol="0" anchor="t">
        <a:spAutoFit/>
      </a:bodyPr>
      <a:lstStyle>
        <a:defPPr marL="0" marR="0" indent="0" algn="l" defTabSz="65024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Franklin Gothic Book"/>
            <a:ea typeface="Franklin Gothic Book"/>
            <a:cs typeface="Franklin Gothic Book"/>
            <a:sym typeface="Franklin Gothic Boo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Crop">
  <a:themeElements>
    <a:clrScheme name="Crop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Crop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8767" tIns="48767" rIns="48767" bIns="48767" numCol="1" spcCol="38100" rtlCol="0" anchor="ctr">
        <a:spAutoFit/>
      </a:bodyPr>
      <a:lstStyle>
        <a:defPPr marL="0" marR="0" indent="0" algn="l" defTabSz="65024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Franklin Gothic Book"/>
            <a:ea typeface="Franklin Gothic Book"/>
            <a:cs typeface="Franklin Gothic Book"/>
            <a:sym typeface="Franklin Gothic Boo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8767" tIns="48767" rIns="48767" bIns="48767" numCol="1" spcCol="38100" rtlCol="0" anchor="t">
        <a:spAutoFit/>
      </a:bodyPr>
      <a:lstStyle>
        <a:defPPr marL="0" marR="0" indent="0" algn="l" defTabSz="65024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Franklin Gothic Book"/>
            <a:ea typeface="Franklin Gothic Book"/>
            <a:cs typeface="Franklin Gothic Book"/>
            <a:sym typeface="Franklin Gothic Boo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110</Words>
  <Application>Microsoft Office PowerPoint</Application>
  <PresentationFormat>自訂</PresentationFormat>
  <Paragraphs>74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10" baseType="lpstr">
      <vt:lpstr>Helvetica Neue</vt:lpstr>
      <vt:lpstr>Helvetica Neue Light</vt:lpstr>
      <vt:lpstr>Helvetica Neue Thin</vt:lpstr>
      <vt:lpstr>Calibri</vt:lpstr>
      <vt:lpstr>Cambria</vt:lpstr>
      <vt:lpstr>Franklin Gothic Book</vt:lpstr>
      <vt:lpstr>Crop</vt:lpstr>
      <vt:lpstr>PowerPoint 簡報</vt:lpstr>
      <vt:lpstr>Explanations of changes in source code</vt:lpstr>
      <vt:lpstr>Results: heat map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cp:lastModifiedBy>Susan Ku</cp:lastModifiedBy>
  <cp:revision>16</cp:revision>
  <dcterms:modified xsi:type="dcterms:W3CDTF">2020-11-01T15:29:05Z</dcterms:modified>
</cp:coreProperties>
</file>