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usansfku/SDA_2020Class_Susan/blob/main/HW1_WiggleAnimal/fish_wiggle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A Swimming</a:t>
            </a:r>
            <a:r>
              <a:rPr lang="en-US" altLang="zh-TW" dirty="0" smtClean="0"/>
              <a:t> Fish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/>
              <a:t>Explanations of changes in source code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UnicodeDecodeError: 'cp950' codec can't decode byte 0xe3 in position 0: illegal multibyte sequenc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94893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r>
                  <a:rPr lang="en-US" altLang="zh-TW" dirty="0" smtClean="0"/>
                  <a:t>Parameters </a:t>
                </a:r>
                <a:r>
                  <a:rPr lang="en-US" altLang="zh-TW" smtClean="0"/>
                  <a:t>to fit </a:t>
                </a:r>
                <a:r>
                  <a:rPr lang="en-US" altLang="zh-TW" dirty="0" smtClean="0"/>
                  <a:t>a fish</a:t>
                </a:r>
                <a:endParaRPr lang="en-US" altLang="zh-TW" dirty="0" smtClean="0"/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</m:ctrlPr>
                      </m:sSubPr>
                      <m:e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𝑓</m:t>
                        </m:r>
                      </m:e>
                      <m:sub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altLang="zh-TW" dirty="0">
                    <a:sym typeface="Franklin Gothic Book"/>
                  </a:rPr>
                  <a:t>(</a:t>
                </a:r>
                <a:r>
                  <a:rPr lang="en-US" altLang="zh-TW" dirty="0">
                    <a:sym typeface="Franklin Gothic Book"/>
                  </a:rPr>
                  <a:t>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</m:ctrlPr>
                      </m:naryPr>
                      <m:sub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𝑘</m:t>
                        </m:r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=</m:t>
                        </m:r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0</m:t>
                        </m:r>
                      </m:sub>
                      <m:sup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5</m:t>
                        </m:r>
                      </m:sup>
                      <m:e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(</m:t>
                        </m:r>
                        <m:sSub>
                          <m:sSub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sym typeface="Franklin Gothic Book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𝐵</m:t>
                            </m:r>
                          </m:e>
                          <m:sub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sym typeface="Franklin Gothic Book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altLang="zh-TW" dirty="0">
                    <a:sym typeface="Franklin Gothic Book"/>
                  </a:rPr>
                  <a:t> = 50</a:t>
                </a:r>
                <a:r>
                  <a:rPr lang="en-US" altLang="zh-TW" dirty="0">
                    <a:sym typeface="Franklin Gothic Book"/>
                  </a:rPr>
                  <a:t>sin(t) + 20sin(2t) + 10cos(3t) + 20cos(5t)</a:t>
                </a:r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</m:ctrlPr>
                      </m:sSubPr>
                      <m:e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𝑓</m:t>
                        </m:r>
                      </m:e>
                      <m:sub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altLang="zh-TW" dirty="0">
                    <a:sym typeface="Franklin Gothic Book"/>
                  </a:rPr>
                  <a:t>(</a:t>
                </a:r>
                <a:r>
                  <a:rPr lang="en-US" altLang="zh-TW" dirty="0">
                    <a:sym typeface="Franklin Gothic Book"/>
                  </a:rPr>
                  <a:t>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</m:ctrlPr>
                      </m:naryPr>
                      <m:sub>
                        <m:r>
                          <a:rPr lang="zh-TW" altLang="ar-AE" i="1">
                            <a:latin typeface="Cambria Math" panose="02040503050406030204" pitchFamily="18" charset="0"/>
                            <a:sym typeface="Franklin Gothic Book"/>
                          </a:rPr>
                          <m:t>𝑘</m:t>
                        </m:r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=</m:t>
                        </m:r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0</m:t>
                        </m:r>
                      </m:sub>
                      <m:sup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5</m:t>
                        </m:r>
                      </m:sup>
                      <m:e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(</m:t>
                        </m:r>
                        <m:sSub>
                          <m:sSub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sym typeface="Franklin Gothic Book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sSub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𝐵</m:t>
                            </m:r>
                          </m:e>
                          <m:sub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dPr>
                          <m:e>
                            <m:r>
                              <a:rPr lang="zh-TW" altLang="ar-AE" i="1">
                                <a:latin typeface="Cambria Math" panose="02040503050406030204" pitchFamily="18" charset="0"/>
                                <a:sym typeface="Franklin Gothic Book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ar-AE" altLang="zh-TW" i="1">
                                <a:latin typeface="Cambria Math" panose="02040503050406030204" pitchFamily="18" charset="0"/>
                                <a:sym typeface="Franklin Gothic Book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sym typeface="Franklin Gothic Book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altLang="zh-TW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</m:ctrlPr>
                              </m:dPr>
                              <m:e>
                                <m:r>
                                  <a:rPr lang="zh-TW" altLang="ar-AE" i="1">
                                    <a:latin typeface="Cambria Math" panose="02040503050406030204" pitchFamily="18" charset="0"/>
                                    <a:sym typeface="Franklin Gothic Book"/>
                                  </a:rPr>
                                  <m:t>𝑘𝑡</m:t>
                                </m:r>
                              </m:e>
                            </m:d>
                          </m:e>
                        </m:func>
                        <m:r>
                          <a:rPr lang="ar-AE" altLang="zh-TW" i="1">
                            <a:latin typeface="Cambria Math" panose="02040503050406030204" pitchFamily="18" charset="0"/>
                            <a:sym typeface="Franklin Gothic Book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altLang="zh-TW" dirty="0">
                    <a:sym typeface="Franklin Gothic Book"/>
                  </a:rPr>
                  <a:t> = 50</a:t>
                </a:r>
                <a:r>
                  <a:rPr lang="en-US" altLang="zh-TW" dirty="0">
                    <a:sym typeface="Franklin Gothic Book"/>
                  </a:rPr>
                  <a:t>cos(t) -10sin(t) + 20sin(2t) + 10sin(3t)</a:t>
                </a:r>
                <a:endParaRPr lang="en-US" altLang="zh-TW" dirty="0"/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dirty="0">
                    <a:sym typeface="Franklin Gothic Book"/>
                  </a:rPr>
                  <a:t>parameters = [50 - 10j, 20 + 20j, 10 + 10j, 20 + 50j, 5 + 20j]</a:t>
                </a:r>
                <a:endParaRPr lang="en-US" altLang="zh-TW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 smtClean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FontTx/>
                  <a:buChar char="⊡"/>
                  <a:defRPr sz="2580">
                    <a:solidFill>
                      <a:srgbClr val="5A5F5E"/>
                    </a:solidFill>
                  </a:defRPr>
                </a:pPr>
                <a:r>
                  <a:rPr lang="en-US" altLang="zh-TW" dirty="0" smtClean="0"/>
                  <a:t>Make fish swim</a:t>
                </a:r>
                <a:endParaRPr lang="en-US" altLang="zh-TW" dirty="0"/>
              </a:p>
              <a:p>
                <a:pPr marL="768973" lvl="1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Modify </a:t>
                </a:r>
                <a:r>
                  <a:rPr lang="en-US" altLang="zh-TW" sz="2016" dirty="0" smtClean="0">
                    <a:sym typeface="Franklin Gothic Book"/>
                  </a:rPr>
                  <a:t>the coordinates </a:t>
                </a:r>
                <a:r>
                  <a:rPr lang="en-US" altLang="zh-TW" sz="2016" dirty="0">
                    <a:sym typeface="Franklin Gothic Book"/>
                  </a:rPr>
                  <a:t>in </a:t>
                </a:r>
                <a:r>
                  <a:rPr lang="en-US" altLang="zh-TW" sz="2016" dirty="0" smtClean="0">
                    <a:sym typeface="Franklin Gothic Book"/>
                  </a:rPr>
                  <a:t>move_trunk(</a:t>
                </a:r>
                <a:r>
                  <a:rPr lang="en-US" altLang="zh-TW" sz="2016" dirty="0" err="1" smtClean="0">
                    <a:sym typeface="Franklin Gothic Book"/>
                  </a:rPr>
                  <a:t>i</a:t>
                </a:r>
                <a:r>
                  <a:rPr lang="en-US" altLang="zh-TW" sz="2016" dirty="0" smtClean="0">
                    <a:sym typeface="Franklin Gothic Book"/>
                  </a:rPr>
                  <a:t>):</a:t>
                </a:r>
                <a:endParaRPr lang="en-US" altLang="zh-TW" sz="2016" dirty="0">
                  <a:sym typeface="Franklin Gothic Book"/>
                </a:endParaRPr>
              </a:p>
              <a:p>
                <a:pPr marL="381853" lvl="7" indent="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       x, y = elephant(linspace(0.2 * pi, 0.4 + 3.3 * pi, 1000), parameters)</a:t>
                </a:r>
              </a:p>
              <a:p>
                <a:pPr marL="768973" lvl="6" indent="-387120" defTabSz="936345">
                  <a:lnSpc>
                    <a:spcPct val="94000"/>
                  </a:lnSpc>
                  <a:spcBef>
                    <a:spcPts val="500"/>
                  </a:spcBef>
                  <a:buSzPct val="100000"/>
                  <a:buFont typeface="Franklin Gothic Book"/>
                  <a:buChar char="–"/>
                  <a:defRPr sz="2016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r>
                  <a:rPr lang="en-US" altLang="zh-TW" sz="2016" dirty="0">
                    <a:sym typeface="Franklin Gothic Book"/>
                  </a:rPr>
                  <a:t>Add </a:t>
                </a:r>
                <a:r>
                  <a:rPr lang="en-US" altLang="zh-TW" sz="2016" dirty="0" smtClean="0">
                    <a:sym typeface="Franklin Gothic Book"/>
                  </a:rPr>
                  <a:t>source code:</a:t>
                </a:r>
                <a:endParaRPr lang="en-US" altLang="zh-TW" sz="2016" dirty="0">
                  <a:sym typeface="Franklin Gothic Book"/>
                </a:endParaRPr>
              </a:p>
              <a:p>
                <a:pPr marL="294893" lvl="2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 smtClean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lang="en-US" dirty="0"/>
              </a:p>
              <a:p>
                <a:pPr marL="294893" lvl="1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918496" lvl="1" indent="-462393" defTabSz="1118412">
                  <a:lnSpc>
                    <a:spcPct val="94000"/>
                  </a:lnSpc>
                  <a:spcBef>
                    <a:spcPts val="600"/>
                  </a:spcBef>
                  <a:buSzPct val="100000"/>
                  <a:buFont typeface="Franklin Gothic Book"/>
                  <a:buChar char="–"/>
                  <a:defRPr sz="2408">
                    <a:solidFill>
                      <a:srgbClr val="44546A"/>
                    </a:solidFill>
                    <a:latin typeface="Franklin Gothic Book"/>
                    <a:ea typeface="Franklin Gothic Book"/>
                    <a:cs typeface="Franklin Gothic Book"/>
                    <a:sym typeface="Franklin Gothic Book"/>
                  </a:defRPr>
                </a:pPr>
                <a:endParaRPr dirty="0"/>
              </a:p>
              <a:p>
                <a:pPr marL="294893" indent="-294893" algn="just" defTabSz="502412">
                  <a:lnSpc>
                    <a:spcPct val="150000"/>
                  </a:lnSpc>
                  <a:buClr>
                    <a:srgbClr val="00376C"/>
                  </a:buClr>
                  <a:buSzPct val="100000"/>
                  <a:buChar char="⊡"/>
                  <a:defRPr sz="2580">
                    <a:solidFill>
                      <a:srgbClr val="5A5F5E"/>
                    </a:solidFill>
                  </a:defRPr>
                </a:pPr>
                <a:endParaRPr dirty="0"/>
              </a:p>
            </p:txBody>
          </p:sp>
        </mc:Choice>
        <mc:Fallback>
          <p:sp>
            <p:nvSpPr>
              <p:cNvPr id="47" name="UnicodeDecodeError: 'cp950' codec can't decode byte 0xe3 in position 0: illegal multibyte sequen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12" y="6605739"/>
            <a:ext cx="7354682" cy="9827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Results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dirty="0" smtClean="0"/>
              <a:t>Image:</a:t>
            </a: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dirty="0" smtClean="0"/>
              <a:t>Animation: </a:t>
            </a:r>
            <a:r>
              <a:rPr lang="en-US" altLang="zh-TW" dirty="0">
                <a:hlinkClick r:id="rId2"/>
              </a:rPr>
              <a:t>https://github.com/susansfku/SDA_2020Class_Susan/blob/main/HW1_WiggleAnimal/fish_wiggle.mp4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36" y="2321697"/>
            <a:ext cx="6199077" cy="41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68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Office PowerPoint</Application>
  <PresentationFormat>自訂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Cambria Math</vt:lpstr>
      <vt:lpstr>Franklin Gothic Book</vt:lpstr>
      <vt:lpstr>Crop</vt:lpstr>
      <vt:lpstr>PowerPoint 簡報</vt:lpstr>
      <vt:lpstr>Explanations of changes in source code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18</cp:revision>
  <dcterms:modified xsi:type="dcterms:W3CDTF">2020-11-01T14:02:04Z</dcterms:modified>
</cp:coreProperties>
</file>