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13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Web Crawling - </a:t>
            </a:r>
            <a:r>
              <a:rPr lang="en-US" altLang="zh-TW" dirty="0" err="1"/>
              <a:t>UBike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Web Crawling (for </a:t>
            </a:r>
            <a:r>
              <a:rPr lang="en-US" altLang="zh-TW" sz="3200" dirty="0" err="1"/>
              <a:t>Ubike</a:t>
            </a:r>
            <a:r>
              <a:rPr lang="en-US" altLang="zh-TW" sz="3200" dirty="0"/>
              <a:t>)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/>
              <a:t>For better visualization on the output data, using pandas to read the </a:t>
            </a:r>
            <a:r>
              <a:rPr lang="en-US" altLang="zh-TW" dirty="0" err="1"/>
              <a:t>json</a:t>
            </a:r>
            <a:r>
              <a:rPr lang="en-US" altLang="zh-TW" dirty="0"/>
              <a:t> file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7" y="3141167"/>
            <a:ext cx="9455285" cy="48826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Scatter Plot (1)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/>
              <a:t>Show GEO information to see which area riding </a:t>
            </a:r>
            <a:r>
              <a:rPr lang="en-US" altLang="zh-TW" dirty="0" err="1"/>
              <a:t>UBike</a:t>
            </a:r>
            <a:r>
              <a:rPr lang="en-US" altLang="zh-TW" dirty="0"/>
              <a:t> more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89" y="3216127"/>
            <a:ext cx="9705228" cy="44036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209" y="4622427"/>
            <a:ext cx="4825210" cy="42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Scatter Plot </a:t>
            </a:r>
            <a:r>
              <a:rPr lang="en-US" altLang="zh-TW" sz="3200" dirty="0" smtClean="0"/>
              <a:t>(2)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/>
              <a:t>Read more open data </a:t>
            </a:r>
            <a:r>
              <a:rPr lang="en-US" altLang="zh-TW" dirty="0" smtClean="0"/>
              <a:t>from: </a:t>
            </a:r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/>
              <a:t>https://tcgbusfs.blob.core.windows.net/blobyoubike/YouBikeTP.json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48" y="3615239"/>
            <a:ext cx="4571891" cy="54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97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自訂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Helvetica Neue</vt:lpstr>
      <vt:lpstr>Helvetica Neue Light</vt:lpstr>
      <vt:lpstr>Helvetica Neue Thin</vt:lpstr>
      <vt:lpstr>Calibri</vt:lpstr>
      <vt:lpstr>Franklin Gothic Book</vt:lpstr>
      <vt:lpstr>Crop</vt:lpstr>
      <vt:lpstr>PowerPoint 簡報</vt:lpstr>
      <vt:lpstr>Web Crawling (for Ubike)</vt:lpstr>
      <vt:lpstr>Scatter Plot (1)</vt:lpstr>
      <vt:lpstr>Scatter Plot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10</cp:revision>
  <dcterms:modified xsi:type="dcterms:W3CDTF">2020-10-31T23:33:48Z</dcterms:modified>
</cp:coreProperties>
</file>